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9" r:id="rId3"/>
    <p:sldId id="279" r:id="rId4"/>
    <p:sldId id="282" r:id="rId5"/>
    <p:sldId id="293" r:id="rId6"/>
    <p:sldId id="302" r:id="rId7"/>
    <p:sldId id="259" r:id="rId8"/>
    <p:sldId id="262" r:id="rId9"/>
    <p:sldId id="258" r:id="rId10"/>
    <p:sldId id="260" r:id="rId11"/>
    <p:sldId id="261" r:id="rId12"/>
    <p:sldId id="263" r:id="rId13"/>
    <p:sldId id="264" r:id="rId14"/>
    <p:sldId id="265" r:id="rId15"/>
    <p:sldId id="266" r:id="rId16"/>
    <p:sldId id="267" r:id="rId17"/>
    <p:sldId id="294" r:id="rId18"/>
    <p:sldId id="300" r:id="rId19"/>
    <p:sldId id="296" r:id="rId20"/>
    <p:sldId id="301" r:id="rId21"/>
    <p:sldId id="303" r:id="rId22"/>
    <p:sldId id="305" r:id="rId23"/>
    <p:sldId id="304" r:id="rId24"/>
    <p:sldId id="295" r:id="rId25"/>
    <p:sldId id="281" r:id="rId26"/>
    <p:sldId id="283" r:id="rId2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9C307"/>
    <a:srgbClr val="235C9A"/>
    <a:srgbClr val="235C8B"/>
    <a:srgbClr val="F9DA41"/>
    <a:srgbClr val="08A6B2"/>
    <a:srgbClr val="2A73A5"/>
    <a:srgbClr val="058BAB"/>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2370" autoAdjust="0"/>
    <p:restoredTop sz="55594" autoAdjust="0"/>
  </p:normalViewPr>
  <p:slideViewPr>
    <p:cSldViewPr>
      <p:cViewPr varScale="1">
        <p:scale>
          <a:sx n="42" d="100"/>
          <a:sy n="42" d="100"/>
        </p:scale>
        <p:origin x="-171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78770A-9D79-4ED9-AA28-69AEA8A28DD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8FFC4B9-BF9B-4FB5-A5DE-74EAE2512947}" type="slidenum">
              <a:rPr lang="en-GB" smtClean="0"/>
              <a:pPr/>
              <a:t>1</a:t>
            </a:fld>
            <a:endParaRPr lang="en-GB"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b="1" smtClean="0"/>
              <a:t>Carers’ Information Strategy Funding: 2011-12; 2012-13; 2013-14.</a:t>
            </a:r>
          </a:p>
          <a:p>
            <a:pPr eaLnBrk="1" hangingPunct="1"/>
            <a:endParaRPr lang="en-US" b="1" smtClean="0"/>
          </a:p>
          <a:p>
            <a:pPr eaLnBrk="1" hangingPunct="1"/>
            <a:r>
              <a:rPr lang="en-US" b="1" smtClean="0"/>
              <a:t>NHS Fife Research and Development Funding: 2013-14.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A3DC0B30-2D3F-4902-A119-23AED3A898B3}" type="slidenum">
              <a:rPr lang="en-GB" smtClean="0"/>
              <a:pPr/>
              <a:t>12</a:t>
            </a:fld>
            <a:endParaRPr lang="en-GB"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72EDCB41-AF6C-4187-ACF3-8E2334E8C02E}" type="slidenum">
              <a:rPr lang="en-GB" smtClean="0"/>
              <a:pPr/>
              <a:t>13</a:t>
            </a:fld>
            <a:endParaRPr lang="en-GB"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2A0EDC17-7AAB-4AFA-AD5B-487AB1DB52EE}" type="slidenum">
              <a:rPr lang="en-GB" smtClean="0"/>
              <a:pPr/>
              <a:t>14</a:t>
            </a:fld>
            <a:endParaRPr lang="en-GB"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GB" b="1" smtClean="0"/>
              <a:t>THE TRAVELOG</a:t>
            </a:r>
            <a:endParaRPr lang="en-GB" smtClean="0"/>
          </a:p>
          <a:p>
            <a:pPr eaLnBrk="1" hangingPunct="1"/>
            <a:r>
              <a:rPr lang="en-GB" smtClean="0"/>
              <a:t>There is a lot of variation in our states and in the extent to which we are able to live according to our values.  It is therefore helpful to keep a record for a time.  </a:t>
            </a:r>
          </a:p>
          <a:p>
            <a:pPr eaLnBrk="1" hangingPunct="1"/>
            <a:r>
              <a:rPr lang="en-GB" smtClean="0"/>
              <a:t>THE PASSPORT is designed to provide you with a structure to collect additional information about your own states and values, (which you can add to the MAP and GUIDE).  It is also a record that you will be able to look back at.</a:t>
            </a:r>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1D16ECE-CDFA-486C-87F8-942C8DAB823D}" type="slidenum">
              <a:rPr lang="en-GB" smtClean="0"/>
              <a:pPr/>
              <a:t>15</a:t>
            </a:fld>
            <a:endParaRPr lang="en-GB"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40A3ED9F-6DBF-436B-BC74-49F8D03806AF}" type="slidenum">
              <a:rPr lang="en-GB" smtClean="0"/>
              <a:pPr/>
              <a:t>16</a:t>
            </a:fld>
            <a:endParaRPr lang="en-GB"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D6F303-A495-4187-A130-DC670703B4EE}" type="slidenum">
              <a:rPr lang="en-GB" sz="1200"/>
              <a:pPr algn="r"/>
              <a:t>17</a:t>
            </a:fld>
            <a:endParaRPr lang="en-GB"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smtClean="0"/>
              <a:t>Map = mindfulness</a:t>
            </a:r>
          </a:p>
          <a:p>
            <a:pPr eaLnBrk="1" hangingPunct="1"/>
            <a:r>
              <a:rPr lang="en-US" smtClean="0"/>
              <a:t>The guide = values-based action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38EA319-D3C8-417A-96B3-B42FA19A4CA8}" type="slidenum">
              <a:rPr lang="en-GB" smtClean="0"/>
              <a:pPr/>
              <a:t>18</a:t>
            </a:fld>
            <a:endParaRPr lang="en-GB"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GB" sz="1000" b="1" smtClean="0"/>
              <a:t>THE MAP</a:t>
            </a:r>
            <a:endParaRPr lang="en-GB" sz="1000" smtClean="0"/>
          </a:p>
          <a:p>
            <a:pPr eaLnBrk="1" hangingPunct="1"/>
            <a:r>
              <a:rPr lang="en-GB" sz="1000" smtClean="0"/>
              <a:t>One way of looking at these states is to divide them into separate areas which we can think of as varying on a sliding scale.  In this tool we have identified three areas: </a:t>
            </a:r>
            <a:endParaRPr lang="en-GB" sz="1000" i="1" smtClean="0"/>
          </a:p>
          <a:p>
            <a:pPr eaLnBrk="1" hangingPunct="1"/>
            <a:r>
              <a:rPr lang="en-GB" sz="1000" i="1" smtClean="0"/>
              <a:t>SAFETY</a:t>
            </a:r>
            <a:endParaRPr lang="en-GB" sz="1000" smtClean="0"/>
          </a:p>
          <a:p>
            <a:pPr eaLnBrk="1" hangingPunct="1"/>
            <a:r>
              <a:rPr lang="en-GB" sz="1000" smtClean="0"/>
              <a:t>This area describes the extent to which you feel safe.  When our state is high on the scale of safety, we feel that we are in danger of some threat, either to our personal safety or to our character or position in life.  When our state is low on the scale of safety, we may lose sight of the need to protect ourselves, and even put ourselves in high risk situations. </a:t>
            </a:r>
            <a:endParaRPr lang="en-GB" sz="1000" i="1" smtClean="0"/>
          </a:p>
          <a:p>
            <a:pPr eaLnBrk="1" hangingPunct="1"/>
            <a:r>
              <a:rPr lang="en-GB" sz="1000" i="1" smtClean="0"/>
              <a:t>DRIVE</a:t>
            </a:r>
            <a:endParaRPr lang="en-GB" sz="1000" smtClean="0"/>
          </a:p>
          <a:p>
            <a:pPr eaLnBrk="1" hangingPunct="1"/>
            <a:r>
              <a:rPr lang="en-GB" sz="1000" smtClean="0"/>
              <a:t>This area describes the extent to which we motivated to engage in activity.  When our state is low on the scale of drive we may find it impossible to do anything at all.  When our motivation is high on the scale of drive, we may find ourselves becoming constantly active, doing is much as we possibly can, and maybe more than is doable. </a:t>
            </a:r>
            <a:endParaRPr lang="en-GB" sz="1000" i="1" smtClean="0"/>
          </a:p>
          <a:p>
            <a:pPr eaLnBrk="1" hangingPunct="1"/>
            <a:r>
              <a:rPr lang="en-GB" sz="1000" i="1" smtClean="0"/>
              <a:t>CONNECTION</a:t>
            </a:r>
            <a:endParaRPr lang="en-GB" sz="1000" smtClean="0"/>
          </a:p>
          <a:p>
            <a:pPr eaLnBrk="1" hangingPunct="1"/>
            <a:r>
              <a:rPr lang="en-GB" sz="1000" smtClean="0"/>
              <a:t>This area describes the extent to which we are able or willing to connect with other people, and also ourselves.  When our state is low on the scale of connection, we may find that we want to hide away from the world, and may not even be able to bear being with ourselves.  On the other hand when our state is high on the scale of connection we may want to be with people all of the time and perhaps be “the life and soul of the party”.</a:t>
            </a:r>
          </a:p>
          <a:p>
            <a:pPr eaLnBrk="1" hangingPunct="1"/>
            <a:r>
              <a:rPr lang="en-GB" sz="1000" smtClean="0"/>
              <a:t>THE MAP is designed to help you to explore your own states, and describe your mood, body, thoughts and behaviour when you are at different points on the sliding scales for each state.</a:t>
            </a:r>
          </a:p>
          <a:p>
            <a:pPr eaLnBrk="1" hangingPunct="1"/>
            <a:endParaRPr lang="en-GB"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GB" smtClean="0"/>
              <a:t>Oldest remains of human ancestor 3.2 million years old (Lucy). </a:t>
            </a:r>
          </a:p>
          <a:p>
            <a:r>
              <a:rPr lang="en-GB" smtClean="0"/>
              <a:t>Modern humans have been around for about 200,000 years.</a:t>
            </a:r>
          </a:p>
          <a:p>
            <a:r>
              <a:rPr lang="en-GB" smtClean="0"/>
              <a:t>“It’s believed that humans originated about 200,000 years ago … in southern Africa. By 70,000 years ago, humans migrated out of Africa and began colonizing the entire planet. They spread to Eurasia and Oceania 40,000 years ago, and reached the Americas by 14,500 years ago.”</a:t>
            </a:r>
          </a:p>
          <a:p>
            <a:r>
              <a:rPr lang="en-GB" smtClean="0"/>
              <a:t>Our bodies and brains have been shaped by the environments we have lived in across time.</a:t>
            </a:r>
          </a:p>
          <a:p>
            <a:r>
              <a:rPr lang="en-GB" smtClean="0"/>
              <a:t>Think about what these environments have been …</a:t>
            </a:r>
          </a:p>
          <a:p>
            <a:r>
              <a:rPr lang="en-GB" smtClean="0"/>
              <a:t/>
            </a:r>
            <a:br>
              <a:rPr lang="en-GB" smtClean="0"/>
            </a:br>
            <a:r>
              <a:rPr lang="en-GB" smtClean="0"/>
              <a:t/>
            </a:r>
            <a:br>
              <a:rPr lang="en-GB" smtClean="0"/>
            </a:br>
            <a:r>
              <a:rPr lang="en-GB" smtClean="0"/>
              <a:t>Reference for quote above: http://www.universetoday.com/38125/how-long-have-humans-been-on-earth/#ixzz2EdqKnGBv</a:t>
            </a:r>
          </a:p>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E36E41B-1D4C-4EEB-BD24-F96B28367E5D}" type="slidenum">
              <a:rPr lang="en-GB" sz="1200">
                <a:solidFill>
                  <a:srgbClr val="000000"/>
                </a:solidFill>
                <a:latin typeface="+mn-lt"/>
              </a:rPr>
              <a:pPr algn="r">
                <a:defRPr/>
              </a:pPr>
              <a:t>24</a:t>
            </a:fld>
            <a:endParaRPr lang="en-GB" sz="1200">
              <a:solidFill>
                <a:srgbClr val="000000"/>
              </a:solidFill>
              <a:latin typeface="+mn-lt"/>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ln/>
        </p:spPr>
        <p:txBody>
          <a:bodyPr/>
          <a:lstStyle/>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“organic growth”</a:t>
            </a:r>
          </a:p>
          <a:p>
            <a:pPr eaLnBrk="1" hangingPunct="1">
              <a:defRPr/>
            </a:pPr>
            <a:endParaRPr lang="en-GB" smtClean="0">
              <a:solidFill>
                <a:srgbClr val="F9DA41"/>
              </a:solidFill>
              <a:effectLst>
                <a:outerShdw blurRad="38100" dist="38100" dir="2700000" algn="tl">
                  <a:srgbClr val="C0C0C0"/>
                </a:outerShdw>
              </a:effectLst>
              <a:latin typeface="Arial Rounded MT Bold" pitchFamily="34" charset="0"/>
            </a:endParaRPr>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Staff involvement</a:t>
            </a:r>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Funding for developing training</a:t>
            </a:r>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2 main purposes: use of the approach/understanding and supporting use of approach; influencing practice in general– bringing staff on board</a:t>
            </a:r>
          </a:p>
          <a:p>
            <a:pPr eaLnBrk="1" hangingPunct="1">
              <a:defRPr/>
            </a:pPr>
            <a:endParaRPr lang="en-GB" smtClean="0">
              <a:solidFill>
                <a:srgbClr val="F9DA41"/>
              </a:solidFill>
              <a:effectLst>
                <a:outerShdw blurRad="38100" dist="38100" dir="2700000" algn="tl">
                  <a:srgbClr val="C0C0C0"/>
                </a:outerShdw>
              </a:effectLst>
              <a:latin typeface="Arial Rounded MT Bold" pitchFamily="34" charset="0"/>
            </a:endParaRPr>
          </a:p>
          <a:p>
            <a:pPr eaLnBrk="1" hangingPunct="1">
              <a:defRPr/>
            </a:pPr>
            <a:endParaRPr lang="en-GB" smtClean="0">
              <a:solidFill>
                <a:srgbClr val="F9DA41"/>
              </a:solidFill>
              <a:effectLst>
                <a:outerShdw blurRad="38100" dist="38100" dir="2700000" algn="tl">
                  <a:srgbClr val="C0C0C0"/>
                </a:outerShdw>
              </a:effectLst>
              <a:latin typeface="Arial Rounded MT Bold" pitchFamily="34" charset="0"/>
            </a:endParaRPr>
          </a:p>
          <a:p>
            <a:pPr>
              <a:defRPr/>
            </a:pPr>
            <a:r>
              <a:rPr lang="en-GB" i="1" smtClean="0"/>
              <a:t>Spirit/philosophy</a:t>
            </a:r>
            <a:endParaRPr lang="en-GB" smtClean="0"/>
          </a:p>
          <a:p>
            <a:pPr>
              <a:defRPr/>
            </a:pPr>
            <a:r>
              <a:rPr lang="en-GB" smtClean="0"/>
              <a:t>Enable people to communicate about experiences</a:t>
            </a:r>
          </a:p>
          <a:p>
            <a:pPr>
              <a:defRPr/>
            </a:pPr>
            <a:r>
              <a:rPr lang="en-GB" smtClean="0"/>
              <a:t>Encouraging acceptance through discussing experience/affect states</a:t>
            </a:r>
          </a:p>
          <a:p>
            <a:pPr>
              <a:defRPr/>
            </a:pPr>
            <a:r>
              <a:rPr lang="en-GB" smtClean="0"/>
              <a:t>Evolulution</a:t>
            </a:r>
            <a:endParaRPr lang="en-GB" i="1" smtClean="0"/>
          </a:p>
          <a:p>
            <a:pPr>
              <a:defRPr/>
            </a:pPr>
            <a:r>
              <a:rPr lang="en-GB" i="1" smtClean="0"/>
              <a:t>Collaboration</a:t>
            </a:r>
            <a:endParaRPr lang="en-GB" smtClean="0"/>
          </a:p>
          <a:p>
            <a:pPr>
              <a:defRPr/>
            </a:pPr>
            <a:r>
              <a:rPr lang="en-GB" smtClean="0"/>
              <a:t>Legitimacy</a:t>
            </a:r>
          </a:p>
          <a:p>
            <a:pPr>
              <a:defRPr/>
            </a:pPr>
            <a:r>
              <a:rPr lang="en-GB" smtClean="0"/>
              <a:t>Context</a:t>
            </a:r>
          </a:p>
          <a:p>
            <a:pPr>
              <a:defRPr/>
            </a:pPr>
            <a:r>
              <a:rPr lang="en-GB" smtClean="0"/>
              <a:t>Process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91B83177-017D-430B-8919-B6EC1FCF4946}" type="slidenum">
              <a:rPr lang="en-GB" smtClean="0"/>
              <a:pPr/>
              <a:t>2</a:t>
            </a:fld>
            <a:endParaRPr lang="en-GB"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97141A3-6BE6-48F9-9922-A8DB581AFB67}" type="slidenum">
              <a:rPr lang="en-GB" smtClean="0"/>
              <a:pPr/>
              <a:t>26</a:t>
            </a:fld>
            <a:endParaRPr lang="en-GB"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GB" i="1" smtClean="0"/>
              <a:t>Rationale </a:t>
            </a:r>
            <a:endParaRPr lang="en-GB" smtClean="0"/>
          </a:p>
          <a:p>
            <a:r>
              <a:rPr lang="en-GB" smtClean="0"/>
              <a:t>People present with need to talk about their experiences </a:t>
            </a:r>
          </a:p>
          <a:p>
            <a:r>
              <a:rPr lang="en-GB" smtClean="0"/>
              <a:t>The relapse prevention approach – describe using the Polygraph metaphor</a:t>
            </a:r>
          </a:p>
          <a:p>
            <a:r>
              <a:rPr lang="en-GB" smtClean="0"/>
              <a:t>Increased fusion; avoidance; rather than value based; focus is on “not being ill” rather than living well; “be careful” – relapse prevention control based;</a:t>
            </a:r>
          </a:p>
          <a:p>
            <a:r>
              <a:rPr lang="en-GB" smtClean="0"/>
              <a:t>The 3 systems and clinical experience of</a:t>
            </a:r>
          </a:p>
          <a:p>
            <a:endParaRPr lang="en-GB" smtClean="0"/>
          </a:p>
          <a:p>
            <a:r>
              <a:rPr lang="en-GB" i="1" smtClean="0"/>
              <a:t>Opportunity for collaboration/existing links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3FFF8F9A-4810-4A7A-8CF7-D0252901832D}" type="slidenum">
              <a:rPr lang="en-GB" smtClean="0"/>
              <a:pPr/>
              <a:t>4</a:t>
            </a:fld>
            <a:endParaRPr lang="en-GB" smtClean="0"/>
          </a:p>
        </p:txBody>
      </p:sp>
      <p:sp>
        <p:nvSpPr>
          <p:cNvPr id="21506"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eaLnBrk="1" hangingPunct="1">
              <a:defRPr/>
            </a:pPr>
            <a:endParaRPr lang="en-GB" smtClean="0"/>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Development of the concept</a:t>
            </a:r>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Design and graphics</a:t>
            </a:r>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Focus groups</a:t>
            </a:r>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Revision</a:t>
            </a:r>
          </a:p>
          <a:p>
            <a:pPr eaLnBrk="1" hangingPunct="1">
              <a:defRPr/>
            </a:pPr>
            <a:r>
              <a:rPr lang="en-GB" smtClean="0">
                <a:solidFill>
                  <a:srgbClr val="F9DA41"/>
                </a:solidFill>
                <a:effectLst>
                  <a:outerShdw blurRad="38100" dist="38100" dir="2700000" algn="tl">
                    <a:srgbClr val="C0C0C0"/>
                  </a:outerShdw>
                </a:effectLst>
                <a:latin typeface="Arial Rounded MT Bold" pitchFamily="34" charset="0"/>
              </a:rPr>
              <a:t>Production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3C79C5F2-9535-4ED8-AF51-6ABE31B64667}" type="slidenum">
              <a:rPr lang="en-GB" smtClean="0"/>
              <a:pPr/>
              <a:t>7</a:t>
            </a:fld>
            <a:endParaRPr lang="en-GB"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GB" sz="1000" b="1" smtClean="0"/>
              <a:t>THE MAP</a:t>
            </a:r>
            <a:endParaRPr lang="en-GB" sz="1000" smtClean="0"/>
          </a:p>
          <a:p>
            <a:pPr eaLnBrk="1" hangingPunct="1"/>
            <a:r>
              <a:rPr lang="en-GB" sz="1000" smtClean="0"/>
              <a:t>One way of looking at these states is to divide them into separate areas which we can think of as varying on a sliding scale.  In this tool we have identified three areas: </a:t>
            </a:r>
            <a:endParaRPr lang="en-GB" sz="1000" i="1" smtClean="0"/>
          </a:p>
          <a:p>
            <a:pPr eaLnBrk="1" hangingPunct="1"/>
            <a:r>
              <a:rPr lang="en-GB" sz="1000" i="1" smtClean="0"/>
              <a:t>SAFETY</a:t>
            </a:r>
            <a:endParaRPr lang="en-GB" sz="1000" smtClean="0"/>
          </a:p>
          <a:p>
            <a:pPr eaLnBrk="1" hangingPunct="1"/>
            <a:r>
              <a:rPr lang="en-GB" sz="1000" smtClean="0"/>
              <a:t>This area describes the extent to which you feel safe.  When our state is high on the scale of safety, we feel that we are in danger of some threat, either to our personal safety or to our character or position in life.  When our state is low on the scale of safety, we may lose sight of the need to protect ourselves, and even put ourselves in high risk situations. </a:t>
            </a:r>
            <a:endParaRPr lang="en-GB" sz="1000" i="1" smtClean="0"/>
          </a:p>
          <a:p>
            <a:pPr eaLnBrk="1" hangingPunct="1"/>
            <a:r>
              <a:rPr lang="en-GB" sz="1000" i="1" smtClean="0"/>
              <a:t>DRIVE</a:t>
            </a:r>
            <a:endParaRPr lang="en-GB" sz="1000" smtClean="0"/>
          </a:p>
          <a:p>
            <a:pPr eaLnBrk="1" hangingPunct="1"/>
            <a:r>
              <a:rPr lang="en-GB" sz="1000" smtClean="0"/>
              <a:t>This area describes the extent to which we motivated to engage in activity.  When our state is low on the scale of drive we may find it impossible to do anything at all.  When our motivation is high on the scale of drive, we may find ourselves becoming constantly active, doing is much as we possibly can, and maybe more than is doable. </a:t>
            </a:r>
            <a:endParaRPr lang="en-GB" sz="1000" i="1" smtClean="0"/>
          </a:p>
          <a:p>
            <a:pPr eaLnBrk="1" hangingPunct="1"/>
            <a:r>
              <a:rPr lang="en-GB" sz="1000" i="1" smtClean="0"/>
              <a:t>CONNECTION</a:t>
            </a:r>
            <a:endParaRPr lang="en-GB" sz="1000" smtClean="0"/>
          </a:p>
          <a:p>
            <a:pPr eaLnBrk="1" hangingPunct="1"/>
            <a:r>
              <a:rPr lang="en-GB" sz="1000" smtClean="0"/>
              <a:t>This area describes the extent to which we are able or willing to connect with other people, and also ourselves.  When our state is low on the scale of connection, we may find that we want to hide away from the world, and may not even be able to bear being with ourselves.  On the other hand when our state is high on the scale of connection we may want to be with people all of the time and perhaps be “the life and soul of the party”.</a:t>
            </a:r>
          </a:p>
          <a:p>
            <a:pPr eaLnBrk="1" hangingPunct="1"/>
            <a:r>
              <a:rPr lang="en-GB" sz="1000" smtClean="0"/>
              <a:t>THE MAP is designed to help you to explore your own states, and describe your mood, body, thoughts and behaviour when you are at different points on the sliding scales for each state.</a:t>
            </a:r>
          </a:p>
          <a:p>
            <a:pPr eaLnBrk="1" hangingPunct="1"/>
            <a:endParaRPr lang="en-GB"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04359F2-1038-403F-9B10-E29DA12ED255}" type="slidenum">
              <a:rPr lang="en-GB" smtClean="0"/>
              <a:pPr/>
              <a:t>8</a:t>
            </a:fld>
            <a:endParaRPr lang="en-GB"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GB" smtClean="0"/>
              <a:t>People vary in the states that we are most comfortable in.  Understandably, when we find the current state uncomfortable or distressing, we seek a way to change it using one of the above.  Unfortunately this sometimes brings its own problems, because in trying to avoid an uncomfortable state, we can end up behaving in ways that we would otherwise prefer not to.  This takes us to the second part of the tool:</a:t>
            </a:r>
            <a:endParaRPr lang="en-GB" b="1" smtClean="0"/>
          </a:p>
          <a:p>
            <a:pPr eaLnBrk="1" hangingPunct="1"/>
            <a:endParaRPr lang="en-GB" b="1" smtClean="0"/>
          </a:p>
          <a:p>
            <a:pPr eaLnBrk="1" hangingPunct="1"/>
            <a:r>
              <a:rPr lang="en-GB" b="1" smtClean="0"/>
              <a:t>THE TRAVEL GUIDE </a:t>
            </a:r>
          </a:p>
          <a:p>
            <a:pPr eaLnBrk="1" hangingPunct="1"/>
            <a:r>
              <a:rPr lang="en-GB" smtClean="0"/>
              <a:t>We all have values.  A value describes that which we believe to be personally important to us.  We each have a unique set of values which guide the direction we take in life.  We are most engaged with life when we are able behave in ways that our consistent with our values.  HOWEVER, often there are obstacles that prevent us from living according to our values.  These obstacles can be external ones, coming from the situation we are in or the people around us, or they can be internal obstacles such as our mood, beliefs or physical condition.  The state we are in can also become a barrier to living according to our values.  When this happens, we can become stuck.  </a:t>
            </a:r>
          </a:p>
          <a:p>
            <a:pPr eaLnBrk="1" hangingPunct="1"/>
            <a:r>
              <a:rPr lang="en-GB" smtClean="0"/>
              <a:t>THE GUIDE takes the form of a ripple.  It is designed to help you to identify your own values and to consider to what extent you are living according to these values.  Are you stuck in the centre, or are you moving outwards?</a:t>
            </a:r>
          </a:p>
          <a:p>
            <a:pPr eaLnBrk="1" hangingPunct="1"/>
            <a:endParaRPr lang="en-GB" smtClean="0"/>
          </a:p>
          <a:p>
            <a:pPr eaLnBrk="1" hangingPunct="1"/>
            <a:endParaRPr lang="en-GB" smtClean="0"/>
          </a:p>
          <a:p>
            <a:pPr eaLnBrk="1" hangingPunct="1"/>
            <a:r>
              <a:rPr lang="en-GB" smtClean="0"/>
              <a:t>Values</a:t>
            </a:r>
          </a:p>
          <a:p>
            <a:pPr eaLnBrk="1" hangingPunct="1"/>
            <a:r>
              <a:rPr lang="en-GB" smtClean="0"/>
              <a:t>Obstacles</a:t>
            </a:r>
          </a:p>
          <a:p>
            <a:pPr eaLnBrk="1" hangingPunct="1"/>
            <a:r>
              <a:rPr lang="en-GB" smtClean="0"/>
              <a:t>Work-arounds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AA9AD348-CAA2-480C-9829-B0A8B52511BA}" type="slidenum">
              <a:rPr lang="en-GB" smtClean="0"/>
              <a:pPr/>
              <a:t>9</a:t>
            </a:fld>
            <a:endParaRPr lang="en-GB"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GB" smtClean="0"/>
              <a:t>GIVE OUT MOCK UP</a:t>
            </a:r>
          </a:p>
          <a:p>
            <a:pPr eaLnBrk="1" hangingPunct="1"/>
            <a:r>
              <a:rPr lang="en-GB" smtClean="0"/>
              <a:t>DESCRIBE CONTENTS</a:t>
            </a:r>
          </a:p>
          <a:p>
            <a:pPr eaLnBrk="1" hangingPunct="1"/>
            <a:r>
              <a:rPr lang="en-GB" smtClean="0"/>
              <a:t>I will tell you about each part of the resource in turn.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4554A8F4-9704-4227-A850-3FC8510EFA9F}" type="slidenum">
              <a:rPr lang="en-GB" smtClean="0"/>
              <a:pPr/>
              <a:t>10</a:t>
            </a:fld>
            <a:endParaRPr lang="en-GB"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E9DF47CF-CBAE-4C4F-874E-B59770366AE8}" type="slidenum">
              <a:rPr lang="en-GB" smtClean="0"/>
              <a:pPr/>
              <a:t>11</a:t>
            </a:fld>
            <a:endParaRPr lang="en-GB"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59B882-FEBB-4649-BADD-CDA6EB32FF9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9C293DA-66AA-4F80-8BB0-716B71BF986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79255B-ED82-443E-B614-187039D86F7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065ACDD-6731-4196-BB61-B74196B3289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E7D89D-03E6-40FB-811F-F6D6180CDA2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CA9752-AB03-494E-A562-6863D8D435F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F37A61E-00B5-43C8-B45F-1FF025A187A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5D7DD1-B171-4BD3-A758-B0C07B04774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3A796E0-B8C5-43FA-A709-FFC75FC4937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FA9C37C-B946-4A5A-9D9B-6080F1C105F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8D8A0C-53F5-40CB-A798-0337935FC97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5C9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89DADE-B7E9-41E8-AABF-BCB2252D40E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8.wmf"/><Relationship Id="rId7" Type="http://schemas.openxmlformats.org/officeDocument/2006/relationships/image" Target="../media/image16.wmf"/><Relationship Id="rId12"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2771775" y="2349500"/>
            <a:ext cx="3529013" cy="366713"/>
          </a:xfrm>
          <a:prstGeom prst="rect">
            <a:avLst/>
          </a:prstGeom>
          <a:noFill/>
          <a:ln w="9525">
            <a:noFill/>
            <a:miter lim="800000"/>
            <a:headEnd/>
            <a:tailEnd/>
          </a:ln>
        </p:spPr>
        <p:txBody>
          <a:bodyPr>
            <a:spAutoFit/>
          </a:bodyPr>
          <a:lstStyle/>
          <a:p>
            <a:pPr>
              <a:spcBef>
                <a:spcPct val="50000"/>
              </a:spcBef>
            </a:pPr>
            <a:endParaRPr lang="en-US"/>
          </a:p>
        </p:txBody>
      </p:sp>
      <p:pic>
        <p:nvPicPr>
          <p:cNvPr id="14338" name="Picture 15"/>
          <p:cNvPicPr>
            <a:picLocks noChangeAspect="1" noChangeArrowheads="1"/>
          </p:cNvPicPr>
          <p:nvPr/>
        </p:nvPicPr>
        <p:blipFill>
          <a:blip r:embed="rId3"/>
          <a:srcRect t="22223"/>
          <a:stretch>
            <a:fillRect/>
          </a:stretch>
        </p:blipFill>
        <p:spPr bwMode="auto">
          <a:xfrm>
            <a:off x="0" y="0"/>
            <a:ext cx="6284913" cy="6858000"/>
          </a:xfrm>
          <a:prstGeom prst="rect">
            <a:avLst/>
          </a:prstGeom>
          <a:noFill/>
          <a:ln w="9525">
            <a:noFill/>
            <a:miter lim="800000"/>
            <a:headEnd/>
            <a:tailEnd/>
          </a:ln>
        </p:spPr>
      </p:pic>
      <p:sp>
        <p:nvSpPr>
          <p:cNvPr id="3081" name="Rectangle 9"/>
          <p:cNvSpPr>
            <a:spLocks noGrp="1" noChangeArrowheads="1"/>
          </p:cNvSpPr>
          <p:nvPr>
            <p:ph type="ctrTitle"/>
          </p:nvPr>
        </p:nvSpPr>
        <p:spPr>
          <a:xfrm>
            <a:off x="2195513" y="0"/>
            <a:ext cx="7772400" cy="1557338"/>
          </a:xfrm>
        </p:spPr>
        <p:txBody>
          <a:bodyPr/>
          <a:lstStyle/>
          <a:p>
            <a:pPr eaLnBrk="1" hangingPunct="1">
              <a:defRPr/>
            </a:pPr>
            <a:r>
              <a:rPr lang="en-GB" sz="7200" smtClean="0">
                <a:solidFill>
                  <a:srgbClr val="F9DA41"/>
                </a:solidFill>
                <a:effectLst>
                  <a:outerShdw blurRad="38100" dist="38100" dir="2700000" algn="tl">
                    <a:srgbClr val="000000"/>
                  </a:outerShdw>
                </a:effectLst>
                <a:latin typeface="Arial Rounded MT Bold" pitchFamily="34" charset="0"/>
              </a:rPr>
              <a:t>Pole to Pole</a:t>
            </a:r>
          </a:p>
        </p:txBody>
      </p:sp>
      <p:sp>
        <p:nvSpPr>
          <p:cNvPr id="14340" name="Text Box 16"/>
          <p:cNvSpPr txBox="1">
            <a:spLocks noChangeArrowheads="1"/>
          </p:cNvSpPr>
          <p:nvPr/>
        </p:nvSpPr>
        <p:spPr bwMode="auto">
          <a:xfrm>
            <a:off x="4643438" y="1989138"/>
            <a:ext cx="3168650" cy="366712"/>
          </a:xfrm>
          <a:prstGeom prst="rect">
            <a:avLst/>
          </a:prstGeom>
          <a:noFill/>
          <a:ln w="9525">
            <a:noFill/>
            <a:miter lim="800000"/>
            <a:headEnd/>
            <a:tailEnd/>
          </a:ln>
        </p:spPr>
        <p:txBody>
          <a:bodyPr>
            <a:spAutoFit/>
          </a:bodyPr>
          <a:lstStyle/>
          <a:p>
            <a:pPr>
              <a:spcBef>
                <a:spcPct val="50000"/>
              </a:spcBef>
            </a:pPr>
            <a:endParaRPr lang="en-US"/>
          </a:p>
        </p:txBody>
      </p:sp>
      <p:sp>
        <p:nvSpPr>
          <p:cNvPr id="3089" name="Text Box 17"/>
          <p:cNvSpPr txBox="1">
            <a:spLocks noChangeArrowheads="1"/>
          </p:cNvSpPr>
          <p:nvPr/>
        </p:nvSpPr>
        <p:spPr bwMode="auto">
          <a:xfrm>
            <a:off x="3419475" y="1341438"/>
            <a:ext cx="5580063" cy="457200"/>
          </a:xfrm>
          <a:prstGeom prst="rect">
            <a:avLst/>
          </a:prstGeom>
          <a:noFill/>
          <a:ln w="9525">
            <a:noFill/>
            <a:miter lim="800000"/>
            <a:headEnd/>
            <a:tailEnd/>
          </a:ln>
          <a:effectLst/>
        </p:spPr>
        <p:txBody>
          <a:bodyPr>
            <a:spAutoFit/>
          </a:bodyPr>
          <a:lstStyle/>
          <a:p>
            <a:pPr>
              <a:spcBef>
                <a:spcPct val="50000"/>
              </a:spcBef>
              <a:defRPr/>
            </a:pPr>
            <a:r>
              <a:rPr lang="en-GB" sz="2400">
                <a:solidFill>
                  <a:srgbClr val="F9DA41"/>
                </a:solidFill>
                <a:effectLst>
                  <a:outerShdw blurRad="38100" dist="38100" dir="2700000" algn="tl">
                    <a:srgbClr val="000000"/>
                  </a:outerShdw>
                </a:effectLst>
                <a:latin typeface="Arial Rounded MT Bold" pitchFamily="34" charset="0"/>
              </a:rPr>
              <a:t>A resource for exploration in Bipolar</a:t>
            </a:r>
          </a:p>
        </p:txBody>
      </p:sp>
      <p:grpSp>
        <p:nvGrpSpPr>
          <p:cNvPr id="14342" name="Group 9"/>
          <p:cNvGrpSpPr>
            <a:grpSpLocks/>
          </p:cNvGrpSpPr>
          <p:nvPr/>
        </p:nvGrpSpPr>
        <p:grpSpPr bwMode="auto">
          <a:xfrm>
            <a:off x="0" y="4797425"/>
            <a:ext cx="9144000" cy="1071563"/>
            <a:chOff x="0" y="0"/>
            <a:chExt cx="9144000" cy="1071546"/>
          </a:xfrm>
        </p:grpSpPr>
        <p:sp>
          <p:nvSpPr>
            <p:cNvPr id="11" name="Rectangle 10"/>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5" name="Picture 11" descr="A4 letterhead.png"/>
            <p:cNvPicPr>
              <a:picLocks noChangeAspect="1"/>
            </p:cNvPicPr>
            <p:nvPr/>
          </p:nvPicPr>
          <p:blipFill>
            <a:blip r:embed="rId4"/>
            <a:srcRect l="40572" b="94569"/>
            <a:stretch>
              <a:fillRect/>
            </a:stretch>
          </p:blipFill>
          <p:spPr bwMode="auto">
            <a:xfrm>
              <a:off x="0" y="214290"/>
              <a:ext cx="9144000" cy="857256"/>
            </a:xfrm>
            <a:prstGeom prst="rect">
              <a:avLst/>
            </a:prstGeom>
            <a:noFill/>
            <a:ln w="9525">
              <a:noFill/>
              <a:miter lim="800000"/>
              <a:headEnd/>
              <a:tailEnd/>
            </a:ln>
          </p:spPr>
        </p:pic>
      </p:grpSp>
      <p:sp>
        <p:nvSpPr>
          <p:cNvPr id="2059" name="Text Box 11"/>
          <p:cNvSpPr txBox="1">
            <a:spLocks noChangeArrowheads="1"/>
          </p:cNvSpPr>
          <p:nvPr/>
        </p:nvSpPr>
        <p:spPr bwMode="auto">
          <a:xfrm>
            <a:off x="0" y="3714750"/>
            <a:ext cx="9144000" cy="1384300"/>
          </a:xfrm>
          <a:prstGeom prst="rect">
            <a:avLst/>
          </a:prstGeom>
          <a:noFill/>
          <a:ln w="9525">
            <a:noFill/>
            <a:miter lim="800000"/>
            <a:headEnd/>
            <a:tailEnd/>
          </a:ln>
          <a:effectLst/>
        </p:spPr>
        <p:txBody>
          <a:bodyPr>
            <a:spAutoFit/>
          </a:bodyPr>
          <a:lstStyle/>
          <a:p>
            <a:pPr algn="r">
              <a:defRPr/>
            </a:pPr>
            <a:r>
              <a:rPr lang="en-US" sz="2400" b="1" dirty="0" err="1">
                <a:solidFill>
                  <a:srgbClr val="FFC000"/>
                </a:solidFill>
                <a:effectLst>
                  <a:outerShdw blurRad="38100" dist="38100" dir="2700000" algn="tl">
                    <a:srgbClr val="000000"/>
                  </a:outerShdw>
                </a:effectLst>
              </a:rPr>
              <a:t>Carers’</a:t>
            </a:r>
            <a:r>
              <a:rPr lang="en-US" sz="2400" b="1" dirty="0">
                <a:solidFill>
                  <a:srgbClr val="FFC000"/>
                </a:solidFill>
                <a:effectLst>
                  <a:outerShdw blurRad="38100" dist="38100" dir="2700000" algn="tl">
                    <a:srgbClr val="000000"/>
                  </a:outerShdw>
                </a:effectLst>
              </a:rPr>
              <a:t> Information Strategy: 2011-12; 2012-13; 2013-14.</a:t>
            </a:r>
          </a:p>
          <a:p>
            <a:pPr algn="r">
              <a:defRPr/>
            </a:pPr>
            <a:r>
              <a:rPr lang="en-US" sz="2400" b="1" dirty="0">
                <a:solidFill>
                  <a:srgbClr val="FFC000"/>
                </a:solidFill>
                <a:effectLst>
                  <a:outerShdw blurRad="38100" dist="38100" dir="2700000" algn="tl">
                    <a:srgbClr val="000000"/>
                  </a:outerShdw>
                </a:effectLst>
              </a:rPr>
              <a:t>NHS Fife Research and Development: 2013-14.</a:t>
            </a:r>
          </a:p>
          <a:p>
            <a:pPr>
              <a:spcBef>
                <a:spcPct val="50000"/>
              </a:spcBef>
              <a:defRPr/>
            </a:pPr>
            <a:endParaRPr lang="en-GB" sz="2400" b="1" dirty="0">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7"/>
          <p:cNvPicPr>
            <a:picLocks noChangeAspect="1" noChangeArrowheads="1"/>
          </p:cNvPicPr>
          <p:nvPr/>
        </p:nvPicPr>
        <p:blipFill>
          <a:blip r:embed="rId3"/>
          <a:srcRect/>
          <a:stretch>
            <a:fillRect/>
          </a:stretch>
        </p:blipFill>
        <p:spPr bwMode="auto">
          <a:xfrm>
            <a:off x="0" y="0"/>
            <a:ext cx="9144000" cy="6461125"/>
          </a:xfrm>
          <a:prstGeom prst="rect">
            <a:avLst/>
          </a:prstGeom>
          <a:noFill/>
          <a:ln w="63500" algn="ctr">
            <a:noFill/>
            <a:miter lim="800000"/>
            <a:headEnd/>
            <a:tailEnd/>
          </a:ln>
        </p:spPr>
      </p:pic>
      <p:sp>
        <p:nvSpPr>
          <p:cNvPr id="10243" name="Text Box 3"/>
          <p:cNvSpPr txBox="1">
            <a:spLocks noChangeArrowheads="1"/>
          </p:cNvSpPr>
          <p:nvPr/>
        </p:nvSpPr>
        <p:spPr bwMode="auto">
          <a:xfrm rot="-1347836">
            <a:off x="0" y="404813"/>
            <a:ext cx="3779838" cy="641350"/>
          </a:xfrm>
          <a:prstGeom prst="rect">
            <a:avLst/>
          </a:prstGeom>
          <a:noFill/>
          <a:ln w="9525">
            <a:noFill/>
            <a:miter lim="800000"/>
            <a:headEnd/>
            <a:tailEnd/>
          </a:ln>
        </p:spPr>
        <p:txBody>
          <a:bodyPr>
            <a:spAutoFit/>
          </a:bodyPr>
          <a:lstStyle/>
          <a:p>
            <a:pPr>
              <a:spcBef>
                <a:spcPct val="50000"/>
              </a:spcBef>
            </a:pPr>
            <a:r>
              <a:rPr lang="en-GB" sz="3600">
                <a:latin typeface="Lucida Handwriting" pitchFamily="66" charset="0"/>
              </a:rPr>
              <a:t>Sally Smith</a:t>
            </a:r>
          </a:p>
        </p:txBody>
      </p:sp>
      <p:sp>
        <p:nvSpPr>
          <p:cNvPr id="10244" name="Text Box 4"/>
          <p:cNvSpPr txBox="1">
            <a:spLocks noChangeArrowheads="1"/>
          </p:cNvSpPr>
          <p:nvPr/>
        </p:nvSpPr>
        <p:spPr bwMode="auto">
          <a:xfrm rot="-5400000">
            <a:off x="-557212" y="3373438"/>
            <a:ext cx="4211637" cy="579437"/>
          </a:xfrm>
          <a:prstGeom prst="rect">
            <a:avLst/>
          </a:prstGeom>
          <a:noFill/>
          <a:ln w="9525">
            <a:noFill/>
            <a:miter lim="800000"/>
            <a:headEnd/>
            <a:tailEnd/>
          </a:ln>
        </p:spPr>
        <p:txBody>
          <a:bodyPr>
            <a:spAutoFit/>
          </a:bodyPr>
          <a:lstStyle/>
          <a:p>
            <a:pPr algn="ctr">
              <a:spcBef>
                <a:spcPct val="50000"/>
              </a:spcBef>
            </a:pPr>
            <a:r>
              <a:rPr lang="en-GB" sz="3200">
                <a:latin typeface="Lucida Handwriting" pitchFamily="66" charset="0"/>
              </a:rPr>
              <a:t>Safe and secure</a:t>
            </a:r>
            <a:endParaRPr lang="en-GB" sz="2000">
              <a:latin typeface="Lucida Handwriting" pitchFamily="66" charset="0"/>
            </a:endParaRPr>
          </a:p>
        </p:txBody>
      </p:sp>
      <p:sp>
        <p:nvSpPr>
          <p:cNvPr id="10245" name="Text Box 5"/>
          <p:cNvSpPr txBox="1">
            <a:spLocks noChangeArrowheads="1"/>
          </p:cNvSpPr>
          <p:nvPr/>
        </p:nvSpPr>
        <p:spPr bwMode="auto">
          <a:xfrm rot="-5400000">
            <a:off x="3098007" y="3391694"/>
            <a:ext cx="2952750" cy="579437"/>
          </a:xfrm>
          <a:prstGeom prst="rect">
            <a:avLst/>
          </a:prstGeom>
          <a:noFill/>
          <a:ln w="9525">
            <a:noFill/>
            <a:miter lim="800000"/>
            <a:headEnd/>
            <a:tailEnd/>
          </a:ln>
        </p:spPr>
        <p:txBody>
          <a:bodyPr>
            <a:spAutoFit/>
          </a:bodyPr>
          <a:lstStyle/>
          <a:p>
            <a:pPr algn="ctr">
              <a:spcBef>
                <a:spcPct val="50000"/>
              </a:spcBef>
            </a:pPr>
            <a:r>
              <a:rPr lang="en-GB" sz="3200">
                <a:latin typeface="Lucida Handwriting" pitchFamily="66" charset="0"/>
              </a:rPr>
              <a:t>Sociability</a:t>
            </a:r>
          </a:p>
        </p:txBody>
      </p:sp>
      <p:sp>
        <p:nvSpPr>
          <p:cNvPr id="10246" name="Text Box 6"/>
          <p:cNvSpPr txBox="1">
            <a:spLocks noChangeArrowheads="1"/>
          </p:cNvSpPr>
          <p:nvPr/>
        </p:nvSpPr>
        <p:spPr bwMode="auto">
          <a:xfrm rot="-5400000">
            <a:off x="6265863" y="3319463"/>
            <a:ext cx="2808287" cy="579437"/>
          </a:xfrm>
          <a:prstGeom prst="rect">
            <a:avLst/>
          </a:prstGeom>
          <a:noFill/>
          <a:ln w="9525">
            <a:noFill/>
            <a:miter lim="800000"/>
            <a:headEnd/>
            <a:tailEnd/>
          </a:ln>
        </p:spPr>
        <p:txBody>
          <a:bodyPr>
            <a:spAutoFit/>
          </a:bodyPr>
          <a:lstStyle/>
          <a:p>
            <a:pPr algn="ctr">
              <a:spcBef>
                <a:spcPct val="50000"/>
              </a:spcBef>
            </a:pPr>
            <a:r>
              <a:rPr lang="en-GB" sz="3200">
                <a:latin typeface="Lucida Handwriting" pitchFamily="66" charset="0"/>
              </a:rPr>
              <a:t>Motivation</a:t>
            </a:r>
          </a:p>
        </p:txBody>
      </p:sp>
      <p:sp>
        <p:nvSpPr>
          <p:cNvPr id="30726" name="Text Box 7"/>
          <p:cNvSpPr txBox="1">
            <a:spLocks noChangeArrowheads="1"/>
          </p:cNvSpPr>
          <p:nvPr/>
        </p:nvSpPr>
        <p:spPr bwMode="auto">
          <a:xfrm>
            <a:off x="323850" y="1844675"/>
            <a:ext cx="1079500" cy="366713"/>
          </a:xfrm>
          <a:prstGeom prst="rect">
            <a:avLst/>
          </a:prstGeom>
          <a:noFill/>
          <a:ln w="9525">
            <a:noFill/>
            <a:miter lim="800000"/>
            <a:headEnd/>
            <a:tailEnd/>
          </a:ln>
        </p:spPr>
        <p:txBody>
          <a:bodyPr>
            <a:spAutoFit/>
          </a:bodyPr>
          <a:lstStyle/>
          <a:p>
            <a:pPr>
              <a:spcBef>
                <a:spcPct val="50000"/>
              </a:spcBef>
            </a:pPr>
            <a:endParaRPr lang="en-US"/>
          </a:p>
        </p:txBody>
      </p:sp>
      <p:sp>
        <p:nvSpPr>
          <p:cNvPr id="10248" name="Line 8"/>
          <p:cNvSpPr>
            <a:spLocks noChangeShapeType="1"/>
          </p:cNvSpPr>
          <p:nvPr/>
        </p:nvSpPr>
        <p:spPr bwMode="auto">
          <a:xfrm>
            <a:off x="250825" y="2492375"/>
            <a:ext cx="8569325" cy="0"/>
          </a:xfrm>
          <a:prstGeom prst="line">
            <a:avLst/>
          </a:prstGeom>
          <a:noFill/>
          <a:ln w="38100" cap="rnd">
            <a:solidFill>
              <a:schemeClr val="bg2"/>
            </a:solidFill>
            <a:prstDash val="sysDot"/>
            <a:round/>
            <a:headEnd/>
            <a:tailEnd/>
          </a:ln>
        </p:spPr>
        <p:txBody>
          <a:bodyPr/>
          <a:lstStyle/>
          <a:p>
            <a:endParaRPr lang="en-US"/>
          </a:p>
        </p:txBody>
      </p:sp>
      <p:sp>
        <p:nvSpPr>
          <p:cNvPr id="10249" name="Line 9"/>
          <p:cNvSpPr>
            <a:spLocks noChangeShapeType="1"/>
          </p:cNvSpPr>
          <p:nvPr/>
        </p:nvSpPr>
        <p:spPr bwMode="auto">
          <a:xfrm>
            <a:off x="250825" y="4652963"/>
            <a:ext cx="8569325" cy="0"/>
          </a:xfrm>
          <a:prstGeom prst="line">
            <a:avLst/>
          </a:prstGeom>
          <a:noFill/>
          <a:ln w="38100" cap="rnd">
            <a:solidFill>
              <a:schemeClr val="bg2"/>
            </a:solidFill>
            <a:prstDash val="sysDot"/>
            <a:round/>
            <a:headEnd/>
            <a:tailEnd/>
          </a:ln>
        </p:spPr>
        <p:txBody>
          <a:bodyPr/>
          <a:lstStyle/>
          <a:p>
            <a:endParaRPr lang="en-US"/>
          </a:p>
        </p:txBody>
      </p:sp>
      <p:sp>
        <p:nvSpPr>
          <p:cNvPr id="10250" name="Text Box 10"/>
          <p:cNvSpPr txBox="1">
            <a:spLocks noChangeArrowheads="1"/>
          </p:cNvSpPr>
          <p:nvPr/>
        </p:nvSpPr>
        <p:spPr bwMode="auto">
          <a:xfrm>
            <a:off x="323850" y="3068638"/>
            <a:ext cx="935038" cy="1006475"/>
          </a:xfrm>
          <a:prstGeom prst="rect">
            <a:avLst/>
          </a:prstGeom>
          <a:noFill/>
          <a:ln w="9525">
            <a:noFill/>
            <a:miter lim="800000"/>
            <a:headEnd/>
            <a:tailEnd/>
          </a:ln>
        </p:spPr>
        <p:txBody>
          <a:bodyPr>
            <a:spAutoFit/>
          </a:bodyPr>
          <a:lstStyle/>
          <a:p>
            <a:pPr>
              <a:spcBef>
                <a:spcPct val="50000"/>
              </a:spcBef>
            </a:pPr>
            <a:r>
              <a:rPr lang="en-GB" sz="2000">
                <a:latin typeface="Lucida Handwriting" pitchFamily="66" charset="0"/>
              </a:rPr>
              <a:t>The “ok” zone</a:t>
            </a:r>
          </a:p>
        </p:txBody>
      </p:sp>
      <p:sp>
        <p:nvSpPr>
          <p:cNvPr id="10251" name="Line 11"/>
          <p:cNvSpPr>
            <a:spLocks noChangeShapeType="1"/>
          </p:cNvSpPr>
          <p:nvPr/>
        </p:nvSpPr>
        <p:spPr bwMode="auto">
          <a:xfrm flipV="1">
            <a:off x="755650" y="2565400"/>
            <a:ext cx="0" cy="503238"/>
          </a:xfrm>
          <a:prstGeom prst="line">
            <a:avLst/>
          </a:prstGeom>
          <a:noFill/>
          <a:ln w="9525">
            <a:solidFill>
              <a:schemeClr val="tx1"/>
            </a:solidFill>
            <a:round/>
            <a:headEnd/>
            <a:tailEnd type="triangle" w="med" len="med"/>
          </a:ln>
        </p:spPr>
        <p:txBody>
          <a:bodyPr/>
          <a:lstStyle/>
          <a:p>
            <a:endParaRPr lang="en-US"/>
          </a:p>
        </p:txBody>
      </p:sp>
      <p:sp>
        <p:nvSpPr>
          <p:cNvPr id="10252" name="Line 12"/>
          <p:cNvSpPr>
            <a:spLocks noChangeShapeType="1"/>
          </p:cNvSpPr>
          <p:nvPr/>
        </p:nvSpPr>
        <p:spPr bwMode="auto">
          <a:xfrm>
            <a:off x="755650" y="4005263"/>
            <a:ext cx="0" cy="576262"/>
          </a:xfrm>
          <a:prstGeom prst="line">
            <a:avLst/>
          </a:prstGeom>
          <a:noFill/>
          <a:ln w="9525">
            <a:solidFill>
              <a:schemeClr val="tx1"/>
            </a:solidFill>
            <a:round/>
            <a:headEnd/>
            <a:tailEnd type="triangle" w="med" len="med"/>
          </a:ln>
        </p:spPr>
        <p:txBody>
          <a:bodyPr/>
          <a:lstStyle/>
          <a:p>
            <a:endParaRPr lang="en-US"/>
          </a:p>
        </p:txBody>
      </p:sp>
      <p:sp>
        <p:nvSpPr>
          <p:cNvPr id="10253" name="Text Box 13"/>
          <p:cNvSpPr txBox="1">
            <a:spLocks noChangeArrowheads="1"/>
          </p:cNvSpPr>
          <p:nvPr/>
        </p:nvSpPr>
        <p:spPr bwMode="auto">
          <a:xfrm>
            <a:off x="4716463" y="4724400"/>
            <a:ext cx="2017712" cy="641350"/>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“I’m bad for people”</a:t>
            </a:r>
          </a:p>
        </p:txBody>
      </p:sp>
      <p:sp>
        <p:nvSpPr>
          <p:cNvPr id="10254" name="Text Box 14"/>
          <p:cNvSpPr txBox="1">
            <a:spLocks noChangeArrowheads="1"/>
          </p:cNvSpPr>
          <p:nvPr/>
        </p:nvSpPr>
        <p:spPr bwMode="auto">
          <a:xfrm>
            <a:off x="2700338" y="2492375"/>
            <a:ext cx="2017712" cy="641350"/>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Talking to everyone</a:t>
            </a:r>
          </a:p>
        </p:txBody>
      </p:sp>
      <p:sp>
        <p:nvSpPr>
          <p:cNvPr id="10255" name="Text Box 15"/>
          <p:cNvSpPr txBox="1">
            <a:spLocks noChangeArrowheads="1"/>
          </p:cNvSpPr>
          <p:nvPr/>
        </p:nvSpPr>
        <p:spPr bwMode="auto">
          <a:xfrm>
            <a:off x="4716463" y="2924175"/>
            <a:ext cx="1295400" cy="1190625"/>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I want to be with friends</a:t>
            </a:r>
          </a:p>
        </p:txBody>
      </p:sp>
      <p:sp>
        <p:nvSpPr>
          <p:cNvPr id="10256" name="Text Box 16"/>
          <p:cNvSpPr txBox="1">
            <a:spLocks noChangeArrowheads="1"/>
          </p:cNvSpPr>
          <p:nvPr/>
        </p:nvSpPr>
        <p:spPr bwMode="auto">
          <a:xfrm>
            <a:off x="5219700" y="2492375"/>
            <a:ext cx="2017713" cy="366713"/>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Full of energy</a:t>
            </a:r>
          </a:p>
        </p:txBody>
      </p:sp>
      <p:sp>
        <p:nvSpPr>
          <p:cNvPr id="10257" name="Text Box 17"/>
          <p:cNvSpPr txBox="1">
            <a:spLocks noChangeArrowheads="1"/>
          </p:cNvSpPr>
          <p:nvPr/>
        </p:nvSpPr>
        <p:spPr bwMode="auto">
          <a:xfrm>
            <a:off x="1908175" y="4868863"/>
            <a:ext cx="2017713" cy="366712"/>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“It’s not safe”</a:t>
            </a:r>
          </a:p>
        </p:txBody>
      </p:sp>
      <p:sp>
        <p:nvSpPr>
          <p:cNvPr id="10258" name="Text Box 18"/>
          <p:cNvSpPr txBox="1">
            <a:spLocks noChangeArrowheads="1"/>
          </p:cNvSpPr>
          <p:nvPr/>
        </p:nvSpPr>
        <p:spPr bwMode="auto">
          <a:xfrm>
            <a:off x="395288" y="4581525"/>
            <a:ext cx="1152525" cy="779463"/>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Tense</a:t>
            </a:r>
          </a:p>
          <a:p>
            <a:pPr>
              <a:spcBef>
                <a:spcPct val="50000"/>
              </a:spcBef>
            </a:pPr>
            <a:r>
              <a:rPr lang="en-GB">
                <a:latin typeface="Lucida Handwriting" pitchFamily="66" charset="0"/>
              </a:rPr>
              <a:t>Shaky</a:t>
            </a:r>
          </a:p>
        </p:txBody>
      </p:sp>
      <p:sp>
        <p:nvSpPr>
          <p:cNvPr id="10259" name="Text Box 19"/>
          <p:cNvSpPr txBox="1">
            <a:spLocks noChangeArrowheads="1"/>
          </p:cNvSpPr>
          <p:nvPr/>
        </p:nvSpPr>
        <p:spPr bwMode="auto">
          <a:xfrm>
            <a:off x="1908175" y="1916113"/>
            <a:ext cx="2017713" cy="366712"/>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No fear</a:t>
            </a:r>
          </a:p>
        </p:txBody>
      </p:sp>
      <p:sp>
        <p:nvSpPr>
          <p:cNvPr id="10260" name="Text Box 20"/>
          <p:cNvSpPr txBox="1">
            <a:spLocks noChangeArrowheads="1"/>
          </p:cNvSpPr>
          <p:nvPr/>
        </p:nvSpPr>
        <p:spPr bwMode="auto">
          <a:xfrm>
            <a:off x="6156325" y="5300663"/>
            <a:ext cx="1223963" cy="366712"/>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Heavy</a:t>
            </a:r>
          </a:p>
        </p:txBody>
      </p:sp>
      <p:sp>
        <p:nvSpPr>
          <p:cNvPr id="10261" name="Text Box 21"/>
          <p:cNvSpPr txBox="1">
            <a:spLocks noChangeArrowheads="1"/>
          </p:cNvSpPr>
          <p:nvPr/>
        </p:nvSpPr>
        <p:spPr bwMode="auto">
          <a:xfrm>
            <a:off x="7524750" y="4797425"/>
            <a:ext cx="1619250" cy="641350"/>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Thoughts are clunky</a:t>
            </a:r>
          </a:p>
        </p:txBody>
      </p:sp>
      <p:sp>
        <p:nvSpPr>
          <p:cNvPr id="10262" name="Text Box 22"/>
          <p:cNvSpPr txBox="1">
            <a:spLocks noChangeArrowheads="1"/>
          </p:cNvSpPr>
          <p:nvPr/>
        </p:nvSpPr>
        <p:spPr bwMode="auto">
          <a:xfrm>
            <a:off x="7740650" y="3141663"/>
            <a:ext cx="1403350" cy="915987"/>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Getting things done</a:t>
            </a:r>
          </a:p>
        </p:txBody>
      </p:sp>
      <p:sp>
        <p:nvSpPr>
          <p:cNvPr id="10263" name="Text Box 23"/>
          <p:cNvSpPr txBox="1">
            <a:spLocks noChangeArrowheads="1"/>
          </p:cNvSpPr>
          <p:nvPr/>
        </p:nvSpPr>
        <p:spPr bwMode="auto">
          <a:xfrm>
            <a:off x="2843213" y="5300663"/>
            <a:ext cx="2017712" cy="366712"/>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Body curls up</a:t>
            </a:r>
          </a:p>
        </p:txBody>
      </p:sp>
      <p:sp>
        <p:nvSpPr>
          <p:cNvPr id="10264" name="Text Box 24"/>
          <p:cNvSpPr txBox="1">
            <a:spLocks noChangeArrowheads="1"/>
          </p:cNvSpPr>
          <p:nvPr/>
        </p:nvSpPr>
        <p:spPr bwMode="auto">
          <a:xfrm>
            <a:off x="5435600" y="1557338"/>
            <a:ext cx="1800225" cy="779462"/>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No sleep</a:t>
            </a:r>
          </a:p>
          <a:p>
            <a:pPr>
              <a:spcBef>
                <a:spcPct val="50000"/>
              </a:spcBef>
            </a:pPr>
            <a:r>
              <a:rPr lang="en-GB">
                <a:latin typeface="Lucida Handwriting" pitchFamily="66" charset="0"/>
              </a:rPr>
              <a:t>     Agitated</a:t>
            </a:r>
          </a:p>
        </p:txBody>
      </p:sp>
      <p:sp>
        <p:nvSpPr>
          <p:cNvPr id="10265" name="Text Box 25"/>
          <p:cNvSpPr txBox="1">
            <a:spLocks noChangeArrowheads="1"/>
          </p:cNvSpPr>
          <p:nvPr/>
        </p:nvSpPr>
        <p:spPr bwMode="auto">
          <a:xfrm>
            <a:off x="6732588" y="188913"/>
            <a:ext cx="2087562" cy="641350"/>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Can’t keep up with thoughts</a:t>
            </a:r>
          </a:p>
        </p:txBody>
      </p:sp>
      <p:sp>
        <p:nvSpPr>
          <p:cNvPr id="10266" name="Text Box 26"/>
          <p:cNvSpPr txBox="1">
            <a:spLocks noChangeArrowheads="1"/>
          </p:cNvSpPr>
          <p:nvPr/>
        </p:nvSpPr>
        <p:spPr bwMode="auto">
          <a:xfrm>
            <a:off x="1908175" y="3933825"/>
            <a:ext cx="2017713" cy="366713"/>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Content</a:t>
            </a:r>
          </a:p>
        </p:txBody>
      </p:sp>
      <p:pic>
        <p:nvPicPr>
          <p:cNvPr id="30746" name="Picture 28"/>
          <p:cNvPicPr>
            <a:picLocks noChangeAspect="1" noChangeArrowheads="1"/>
          </p:cNvPicPr>
          <p:nvPr/>
        </p:nvPicPr>
        <p:blipFill>
          <a:blip r:embed="rId4"/>
          <a:srcRect t="22223" r="23357"/>
          <a:stretch>
            <a:fillRect/>
          </a:stretch>
        </p:blipFill>
        <p:spPr bwMode="auto">
          <a:xfrm>
            <a:off x="0" y="5445125"/>
            <a:ext cx="993775" cy="141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7"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248"/>
                                        </p:tgtEl>
                                        <p:attrNameLst>
                                          <p:attrName>style.visibility</p:attrName>
                                        </p:attrNameLst>
                                      </p:cBhvr>
                                      <p:to>
                                        <p:strVal val="visible"/>
                                      </p:to>
                                    </p:set>
                                    <p:anim calcmode="lin" valueType="num">
                                      <p:cBhvr>
                                        <p:cTn id="14" dur="1000" fill="hold"/>
                                        <p:tgtEl>
                                          <p:spTgt spid="10248"/>
                                        </p:tgtEl>
                                        <p:attrNameLst>
                                          <p:attrName>ppt_x</p:attrName>
                                        </p:attrNameLst>
                                      </p:cBhvr>
                                      <p:tavLst>
                                        <p:tav tm="0">
                                          <p:val>
                                            <p:strVal val="#ppt_x-.2"/>
                                          </p:val>
                                        </p:tav>
                                        <p:tav tm="100000">
                                          <p:val>
                                            <p:strVal val="#ppt_x"/>
                                          </p:val>
                                        </p:tav>
                                      </p:tavLst>
                                    </p:anim>
                                    <p:anim calcmode="lin" valueType="num">
                                      <p:cBhvr>
                                        <p:cTn id="15" dur="1000" fill="hold"/>
                                        <p:tgtEl>
                                          <p:spTgt spid="1024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48"/>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249"/>
                                        </p:tgtEl>
                                        <p:attrNameLst>
                                          <p:attrName>style.visibility</p:attrName>
                                        </p:attrNameLst>
                                      </p:cBhvr>
                                      <p:to>
                                        <p:strVal val="visible"/>
                                      </p:to>
                                    </p:set>
                                    <p:anim calcmode="lin" valueType="num">
                                      <p:cBhvr>
                                        <p:cTn id="19" dur="1000" fill="hold"/>
                                        <p:tgtEl>
                                          <p:spTgt spid="10249"/>
                                        </p:tgtEl>
                                        <p:attrNameLst>
                                          <p:attrName>ppt_x</p:attrName>
                                        </p:attrNameLst>
                                      </p:cBhvr>
                                      <p:tavLst>
                                        <p:tav tm="0">
                                          <p:val>
                                            <p:strVal val="#ppt_x-.2"/>
                                          </p:val>
                                        </p:tav>
                                        <p:tav tm="100000">
                                          <p:val>
                                            <p:strVal val="#ppt_x"/>
                                          </p:val>
                                        </p:tav>
                                      </p:tavLst>
                                    </p:anim>
                                    <p:anim calcmode="lin" valueType="num">
                                      <p:cBhvr>
                                        <p:cTn id="20" dur="10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49"/>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244"/>
                                        </p:tgtEl>
                                        <p:attrNameLst>
                                          <p:attrName>style.visibility</p:attrName>
                                        </p:attrNameLst>
                                      </p:cBhvr>
                                      <p:to>
                                        <p:strVal val="visible"/>
                                      </p:to>
                                    </p:set>
                                    <p:anim calcmode="discrete" valueType="clr">
                                      <p:cBhvr override="childStyle">
                                        <p:cTn id="26" dur="80"/>
                                        <p:tgtEl>
                                          <p:spTgt spid="1024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244"/>
                                        </p:tgtEl>
                                        <p:attrNameLst>
                                          <p:attrName>fillcolor</p:attrName>
                                        </p:attrNameLst>
                                      </p:cBhvr>
                                      <p:tavLst>
                                        <p:tav tm="0">
                                          <p:val>
                                            <p:clrVal>
                                              <a:schemeClr val="accent2"/>
                                            </p:clrVal>
                                          </p:val>
                                        </p:tav>
                                        <p:tav tm="50000">
                                          <p:val>
                                            <p:clrVal>
                                              <a:schemeClr val="hlink"/>
                                            </p:clrVal>
                                          </p:val>
                                        </p:tav>
                                      </p:tavLst>
                                    </p:anim>
                                    <p:set>
                                      <p:cBhvr>
                                        <p:cTn id="28" dur="80"/>
                                        <p:tgtEl>
                                          <p:spTgt spid="1024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0245"/>
                                        </p:tgtEl>
                                        <p:attrNameLst>
                                          <p:attrName>style.visibility</p:attrName>
                                        </p:attrNameLst>
                                      </p:cBhvr>
                                      <p:to>
                                        <p:strVal val="visible"/>
                                      </p:to>
                                    </p:set>
                                    <p:anim calcmode="discrete" valueType="clr">
                                      <p:cBhvr override="childStyle">
                                        <p:cTn id="33"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0245"/>
                                        </p:tgtEl>
                                        <p:attrNameLst>
                                          <p:attrName>fillcolor</p:attrName>
                                        </p:attrNameLst>
                                      </p:cBhvr>
                                      <p:tavLst>
                                        <p:tav tm="0">
                                          <p:val>
                                            <p:clrVal>
                                              <a:schemeClr val="accent2"/>
                                            </p:clrVal>
                                          </p:val>
                                        </p:tav>
                                        <p:tav tm="50000">
                                          <p:val>
                                            <p:clrVal>
                                              <a:schemeClr val="hlink"/>
                                            </p:clrVal>
                                          </p:val>
                                        </p:tav>
                                      </p:tavLst>
                                    </p:anim>
                                    <p:set>
                                      <p:cBhvr>
                                        <p:cTn id="35" dur="80"/>
                                        <p:tgtEl>
                                          <p:spTgt spid="10245"/>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0246"/>
                                        </p:tgtEl>
                                        <p:attrNameLst>
                                          <p:attrName>style.visibility</p:attrName>
                                        </p:attrNameLst>
                                      </p:cBhvr>
                                      <p:to>
                                        <p:strVal val="visible"/>
                                      </p:to>
                                    </p:set>
                                    <p:anim calcmode="discrete" valueType="clr">
                                      <p:cBhvr override="childStyle">
                                        <p:cTn id="40"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246"/>
                                        </p:tgtEl>
                                        <p:attrNameLst>
                                          <p:attrName>fillcolor</p:attrName>
                                        </p:attrNameLst>
                                      </p:cBhvr>
                                      <p:tavLst>
                                        <p:tav tm="0">
                                          <p:val>
                                            <p:clrVal>
                                              <a:schemeClr val="accent2"/>
                                            </p:clrVal>
                                          </p:val>
                                        </p:tav>
                                        <p:tav tm="50000">
                                          <p:val>
                                            <p:clrVal>
                                              <a:schemeClr val="hlink"/>
                                            </p:clrVal>
                                          </p:val>
                                        </p:tav>
                                      </p:tavLst>
                                    </p:anim>
                                    <p:set>
                                      <p:cBhvr>
                                        <p:cTn id="42" dur="80"/>
                                        <p:tgtEl>
                                          <p:spTgt spid="10246"/>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0257">
                                            <p:txEl>
                                              <p:pRg st="0" end="0"/>
                                            </p:txEl>
                                          </p:spTgt>
                                        </p:tgtEl>
                                        <p:attrNameLst>
                                          <p:attrName>style.visibility</p:attrName>
                                        </p:attrNameLst>
                                      </p:cBhvr>
                                      <p:to>
                                        <p:strVal val="visible"/>
                                      </p:to>
                                    </p:set>
                                    <p:anim calcmode="discrete" valueType="clr">
                                      <p:cBhvr override="childStyle">
                                        <p:cTn id="47" dur="80"/>
                                        <p:tgtEl>
                                          <p:spTgt spid="1025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0257">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10257">
                                            <p:txEl>
                                              <p:pRg st="0" end="0"/>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0258">
                                            <p:txEl>
                                              <p:pRg st="0" end="0"/>
                                            </p:txEl>
                                          </p:spTgt>
                                        </p:tgtEl>
                                        <p:attrNameLst>
                                          <p:attrName>style.visibility</p:attrName>
                                        </p:attrNameLst>
                                      </p:cBhvr>
                                      <p:to>
                                        <p:strVal val="visible"/>
                                      </p:to>
                                    </p:set>
                                    <p:anim calcmode="discrete" valueType="clr">
                                      <p:cBhvr override="childStyle">
                                        <p:cTn id="54" dur="80"/>
                                        <p:tgtEl>
                                          <p:spTgt spid="102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0258">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10258">
                                            <p:txEl>
                                              <p:pRg st="0" end="0"/>
                                            </p:txEl>
                                          </p:spTgt>
                                        </p:tgtEl>
                                        <p:attrNameLst>
                                          <p:attrName>fill.type</p:attrName>
                                        </p:attrNameLst>
                                      </p:cBhvr>
                                      <p:to>
                                        <p:strVal val="solid"/>
                                      </p:to>
                                    </p:set>
                                  </p:childTnLst>
                                </p:cTn>
                              </p:par>
                              <p:par>
                                <p:cTn id="57" presetID="27" presetClass="entr" presetSubtype="0" fill="hold" nodeType="withEffect">
                                  <p:stCondLst>
                                    <p:cond delay="0"/>
                                  </p:stCondLst>
                                  <p:iterate type="lt">
                                    <p:tmPct val="50000"/>
                                  </p:iterate>
                                  <p:childTnLst>
                                    <p:set>
                                      <p:cBhvr>
                                        <p:cTn id="58" dur="1" fill="hold">
                                          <p:stCondLst>
                                            <p:cond delay="0"/>
                                          </p:stCondLst>
                                        </p:cTn>
                                        <p:tgtEl>
                                          <p:spTgt spid="10258">
                                            <p:txEl>
                                              <p:pRg st="1" end="1"/>
                                            </p:txEl>
                                          </p:spTgt>
                                        </p:tgtEl>
                                        <p:attrNameLst>
                                          <p:attrName>style.visibility</p:attrName>
                                        </p:attrNameLst>
                                      </p:cBhvr>
                                      <p:to>
                                        <p:strVal val="visible"/>
                                      </p:to>
                                    </p:set>
                                    <p:anim calcmode="discrete" valueType="clr">
                                      <p:cBhvr override="childStyle">
                                        <p:cTn id="59" dur="80"/>
                                        <p:tgtEl>
                                          <p:spTgt spid="1025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258">
                                            <p:txEl>
                                              <p:pRg st="1" end="1"/>
                                            </p:txEl>
                                          </p:spTgt>
                                        </p:tgtEl>
                                        <p:attrNameLst>
                                          <p:attrName>fillcolor</p:attrName>
                                        </p:attrNameLst>
                                      </p:cBhvr>
                                      <p:tavLst>
                                        <p:tav tm="0">
                                          <p:val>
                                            <p:clrVal>
                                              <a:schemeClr val="accent2"/>
                                            </p:clrVal>
                                          </p:val>
                                        </p:tav>
                                        <p:tav tm="50000">
                                          <p:val>
                                            <p:clrVal>
                                              <a:schemeClr val="hlink"/>
                                            </p:clrVal>
                                          </p:val>
                                        </p:tav>
                                      </p:tavLst>
                                    </p:anim>
                                    <p:set>
                                      <p:cBhvr>
                                        <p:cTn id="61" dur="80"/>
                                        <p:tgtEl>
                                          <p:spTgt spid="10258">
                                            <p:txEl>
                                              <p:pRg st="1" end="1"/>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10259">
                                            <p:txEl>
                                              <p:pRg st="0" end="0"/>
                                            </p:txEl>
                                          </p:spTgt>
                                        </p:tgtEl>
                                        <p:attrNameLst>
                                          <p:attrName>style.visibility</p:attrName>
                                        </p:attrNameLst>
                                      </p:cBhvr>
                                      <p:to>
                                        <p:strVal val="visible"/>
                                      </p:to>
                                    </p:set>
                                    <p:anim calcmode="discrete" valueType="clr">
                                      <p:cBhvr override="childStyle">
                                        <p:cTn id="66" dur="80"/>
                                        <p:tgtEl>
                                          <p:spTgt spid="10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0259">
                                            <p:txEl>
                                              <p:pRg st="0" end="0"/>
                                            </p:txEl>
                                          </p:spTgt>
                                        </p:tgtEl>
                                        <p:attrNameLst>
                                          <p:attrName>fillcolor</p:attrName>
                                        </p:attrNameLst>
                                      </p:cBhvr>
                                      <p:tavLst>
                                        <p:tav tm="0">
                                          <p:val>
                                            <p:clrVal>
                                              <a:schemeClr val="accent2"/>
                                            </p:clrVal>
                                          </p:val>
                                        </p:tav>
                                        <p:tav tm="50000">
                                          <p:val>
                                            <p:clrVal>
                                              <a:schemeClr val="hlink"/>
                                            </p:clrVal>
                                          </p:val>
                                        </p:tav>
                                      </p:tavLst>
                                    </p:anim>
                                    <p:set>
                                      <p:cBhvr>
                                        <p:cTn id="68" dur="80"/>
                                        <p:tgtEl>
                                          <p:spTgt spid="10259">
                                            <p:txEl>
                                              <p:pRg st="0" end="0"/>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10266"/>
                                        </p:tgtEl>
                                        <p:attrNameLst>
                                          <p:attrName>style.visibility</p:attrName>
                                        </p:attrNameLst>
                                      </p:cBhvr>
                                      <p:to>
                                        <p:strVal val="visible"/>
                                      </p:to>
                                    </p:set>
                                    <p:anim calcmode="discrete" valueType="clr">
                                      <p:cBhvr override="childStyle">
                                        <p:cTn id="73" dur="80"/>
                                        <p:tgtEl>
                                          <p:spTgt spid="10266"/>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0266"/>
                                        </p:tgtEl>
                                        <p:attrNameLst>
                                          <p:attrName>fillcolor</p:attrName>
                                        </p:attrNameLst>
                                      </p:cBhvr>
                                      <p:tavLst>
                                        <p:tav tm="0">
                                          <p:val>
                                            <p:clrVal>
                                              <a:schemeClr val="accent2"/>
                                            </p:clrVal>
                                          </p:val>
                                        </p:tav>
                                        <p:tav tm="50000">
                                          <p:val>
                                            <p:clrVal>
                                              <a:schemeClr val="hlink"/>
                                            </p:clrVal>
                                          </p:val>
                                        </p:tav>
                                      </p:tavLst>
                                    </p:anim>
                                    <p:set>
                                      <p:cBhvr>
                                        <p:cTn id="75" dur="80"/>
                                        <p:tgtEl>
                                          <p:spTgt spid="10266"/>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nodeType="clickEffect">
                                  <p:stCondLst>
                                    <p:cond delay="0"/>
                                  </p:stCondLst>
                                  <p:iterate type="lt">
                                    <p:tmPct val="50000"/>
                                  </p:iterate>
                                  <p:childTnLst>
                                    <p:set>
                                      <p:cBhvr>
                                        <p:cTn id="79" dur="1" fill="hold">
                                          <p:stCondLst>
                                            <p:cond delay="0"/>
                                          </p:stCondLst>
                                        </p:cTn>
                                        <p:tgtEl>
                                          <p:spTgt spid="10255">
                                            <p:txEl>
                                              <p:pRg st="0" end="0"/>
                                            </p:txEl>
                                          </p:spTgt>
                                        </p:tgtEl>
                                        <p:attrNameLst>
                                          <p:attrName>style.visibility</p:attrName>
                                        </p:attrNameLst>
                                      </p:cBhvr>
                                      <p:to>
                                        <p:strVal val="visible"/>
                                      </p:to>
                                    </p:set>
                                    <p:anim calcmode="discrete" valueType="clr">
                                      <p:cBhvr override="childStyle">
                                        <p:cTn id="80" dur="80"/>
                                        <p:tgtEl>
                                          <p:spTgt spid="102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0255">
                                            <p:txEl>
                                              <p:pRg st="0" end="0"/>
                                            </p:txEl>
                                          </p:spTgt>
                                        </p:tgtEl>
                                        <p:attrNameLst>
                                          <p:attrName>fillcolor</p:attrName>
                                        </p:attrNameLst>
                                      </p:cBhvr>
                                      <p:tavLst>
                                        <p:tav tm="0">
                                          <p:val>
                                            <p:clrVal>
                                              <a:schemeClr val="accent2"/>
                                            </p:clrVal>
                                          </p:val>
                                        </p:tav>
                                        <p:tav tm="50000">
                                          <p:val>
                                            <p:clrVal>
                                              <a:schemeClr val="hlink"/>
                                            </p:clrVal>
                                          </p:val>
                                        </p:tav>
                                      </p:tavLst>
                                    </p:anim>
                                    <p:set>
                                      <p:cBhvr>
                                        <p:cTn id="82" dur="80"/>
                                        <p:tgtEl>
                                          <p:spTgt spid="10255">
                                            <p:txEl>
                                              <p:pRg st="0" end="0"/>
                                            </p:tx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nodeType="clickEffect">
                                  <p:stCondLst>
                                    <p:cond delay="0"/>
                                  </p:stCondLst>
                                  <p:iterate type="lt">
                                    <p:tmPct val="50000"/>
                                  </p:iterate>
                                  <p:childTnLst>
                                    <p:set>
                                      <p:cBhvr>
                                        <p:cTn id="86" dur="1" fill="hold">
                                          <p:stCondLst>
                                            <p:cond delay="0"/>
                                          </p:stCondLst>
                                        </p:cTn>
                                        <p:tgtEl>
                                          <p:spTgt spid="10254">
                                            <p:txEl>
                                              <p:pRg st="0" end="0"/>
                                            </p:txEl>
                                          </p:spTgt>
                                        </p:tgtEl>
                                        <p:attrNameLst>
                                          <p:attrName>style.visibility</p:attrName>
                                        </p:attrNameLst>
                                      </p:cBhvr>
                                      <p:to>
                                        <p:strVal val="visible"/>
                                      </p:to>
                                    </p:set>
                                    <p:anim calcmode="discrete" valueType="clr">
                                      <p:cBhvr override="childStyle">
                                        <p:cTn id="87" dur="80"/>
                                        <p:tgtEl>
                                          <p:spTgt spid="102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10254">
                                            <p:txEl>
                                              <p:pRg st="0" end="0"/>
                                            </p:txEl>
                                          </p:spTgt>
                                        </p:tgtEl>
                                        <p:attrNameLst>
                                          <p:attrName>fillcolor</p:attrName>
                                        </p:attrNameLst>
                                      </p:cBhvr>
                                      <p:tavLst>
                                        <p:tav tm="0">
                                          <p:val>
                                            <p:clrVal>
                                              <a:schemeClr val="accent2"/>
                                            </p:clrVal>
                                          </p:val>
                                        </p:tav>
                                        <p:tav tm="50000">
                                          <p:val>
                                            <p:clrVal>
                                              <a:schemeClr val="hlink"/>
                                            </p:clrVal>
                                          </p:val>
                                        </p:tav>
                                      </p:tavLst>
                                    </p:anim>
                                    <p:set>
                                      <p:cBhvr>
                                        <p:cTn id="89" dur="80"/>
                                        <p:tgtEl>
                                          <p:spTgt spid="10254">
                                            <p:txEl>
                                              <p:pRg st="0" end="0"/>
                                            </p:txEl>
                                          </p:spTgt>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27" presetClass="entr" presetSubtype="0" fill="hold" grpId="0" nodeType="clickEffect">
                                  <p:stCondLst>
                                    <p:cond delay="0"/>
                                  </p:stCondLst>
                                  <p:iterate type="lt">
                                    <p:tmPct val="50000"/>
                                  </p:iterate>
                                  <p:childTnLst>
                                    <p:set>
                                      <p:cBhvr>
                                        <p:cTn id="93" dur="1" fill="hold">
                                          <p:stCondLst>
                                            <p:cond delay="0"/>
                                          </p:stCondLst>
                                        </p:cTn>
                                        <p:tgtEl>
                                          <p:spTgt spid="10256"/>
                                        </p:tgtEl>
                                        <p:attrNameLst>
                                          <p:attrName>style.visibility</p:attrName>
                                        </p:attrNameLst>
                                      </p:cBhvr>
                                      <p:to>
                                        <p:strVal val="visible"/>
                                      </p:to>
                                    </p:set>
                                    <p:anim calcmode="discrete" valueType="clr">
                                      <p:cBhvr override="childStyle">
                                        <p:cTn id="94" dur="80"/>
                                        <p:tgtEl>
                                          <p:spTgt spid="10256"/>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10256"/>
                                        </p:tgtEl>
                                        <p:attrNameLst>
                                          <p:attrName>fillcolor</p:attrName>
                                        </p:attrNameLst>
                                      </p:cBhvr>
                                      <p:tavLst>
                                        <p:tav tm="0">
                                          <p:val>
                                            <p:clrVal>
                                              <a:schemeClr val="accent2"/>
                                            </p:clrVal>
                                          </p:val>
                                        </p:tav>
                                        <p:tav tm="50000">
                                          <p:val>
                                            <p:clrVal>
                                              <a:schemeClr val="hlink"/>
                                            </p:clrVal>
                                          </p:val>
                                        </p:tav>
                                      </p:tavLst>
                                    </p:anim>
                                    <p:set>
                                      <p:cBhvr>
                                        <p:cTn id="96" dur="80"/>
                                        <p:tgtEl>
                                          <p:spTgt spid="10256"/>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27" presetClass="entr" presetSubtype="0" fill="hold" grpId="0" nodeType="clickEffect">
                                  <p:stCondLst>
                                    <p:cond delay="0"/>
                                  </p:stCondLst>
                                  <p:iterate type="lt">
                                    <p:tmPct val="50000"/>
                                  </p:iterate>
                                  <p:childTnLst>
                                    <p:set>
                                      <p:cBhvr>
                                        <p:cTn id="100" dur="1" fill="hold">
                                          <p:stCondLst>
                                            <p:cond delay="0"/>
                                          </p:stCondLst>
                                        </p:cTn>
                                        <p:tgtEl>
                                          <p:spTgt spid="10264"/>
                                        </p:tgtEl>
                                        <p:attrNameLst>
                                          <p:attrName>style.visibility</p:attrName>
                                        </p:attrNameLst>
                                      </p:cBhvr>
                                      <p:to>
                                        <p:strVal val="visible"/>
                                      </p:to>
                                    </p:set>
                                    <p:anim calcmode="discrete" valueType="clr">
                                      <p:cBhvr override="childStyle">
                                        <p:cTn id="101" dur="80"/>
                                        <p:tgtEl>
                                          <p:spTgt spid="10264"/>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10264"/>
                                        </p:tgtEl>
                                        <p:attrNameLst>
                                          <p:attrName>fillcolor</p:attrName>
                                        </p:attrNameLst>
                                      </p:cBhvr>
                                      <p:tavLst>
                                        <p:tav tm="0">
                                          <p:val>
                                            <p:clrVal>
                                              <a:schemeClr val="accent2"/>
                                            </p:clrVal>
                                          </p:val>
                                        </p:tav>
                                        <p:tav tm="50000">
                                          <p:val>
                                            <p:clrVal>
                                              <a:schemeClr val="hlink"/>
                                            </p:clrVal>
                                          </p:val>
                                        </p:tav>
                                      </p:tavLst>
                                    </p:anim>
                                    <p:set>
                                      <p:cBhvr>
                                        <p:cTn id="103" dur="80"/>
                                        <p:tgtEl>
                                          <p:spTgt spid="10264"/>
                                        </p:tgtEl>
                                        <p:attrNameLst>
                                          <p:attrName>fill.type</p:attrName>
                                        </p:attrNameLst>
                                      </p:cBhvr>
                                      <p:to>
                                        <p:strVal val="solid"/>
                                      </p:to>
                                    </p:set>
                                  </p:childTnLst>
                                </p:cTn>
                              </p:par>
                            </p:childTnLst>
                          </p:cTn>
                        </p:par>
                      </p:childTnLst>
                    </p:cTn>
                  </p:par>
                  <p:par>
                    <p:cTn id="104" fill="hold">
                      <p:stCondLst>
                        <p:cond delay="indefinite"/>
                      </p:stCondLst>
                      <p:childTnLst>
                        <p:par>
                          <p:cTn id="105" fill="hold">
                            <p:stCondLst>
                              <p:cond delay="0"/>
                            </p:stCondLst>
                            <p:childTnLst>
                              <p:par>
                                <p:cTn id="106" presetID="27" presetClass="entr" presetSubtype="0" fill="hold" nodeType="clickEffect">
                                  <p:stCondLst>
                                    <p:cond delay="0"/>
                                  </p:stCondLst>
                                  <p:iterate type="lt">
                                    <p:tmPct val="50000"/>
                                  </p:iterate>
                                  <p:childTnLst>
                                    <p:set>
                                      <p:cBhvr>
                                        <p:cTn id="107" dur="1" fill="hold">
                                          <p:stCondLst>
                                            <p:cond delay="0"/>
                                          </p:stCondLst>
                                        </p:cTn>
                                        <p:tgtEl>
                                          <p:spTgt spid="10265">
                                            <p:txEl>
                                              <p:pRg st="0" end="0"/>
                                            </p:txEl>
                                          </p:spTgt>
                                        </p:tgtEl>
                                        <p:attrNameLst>
                                          <p:attrName>style.visibility</p:attrName>
                                        </p:attrNameLst>
                                      </p:cBhvr>
                                      <p:to>
                                        <p:strVal val="visible"/>
                                      </p:to>
                                    </p:set>
                                    <p:anim calcmode="discrete" valueType="clr">
                                      <p:cBhvr override="childStyle">
                                        <p:cTn id="108" dur="80"/>
                                        <p:tgtEl>
                                          <p:spTgt spid="102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10265">
                                            <p:txEl>
                                              <p:pRg st="0" end="0"/>
                                            </p:txEl>
                                          </p:spTgt>
                                        </p:tgtEl>
                                        <p:attrNameLst>
                                          <p:attrName>fillcolor</p:attrName>
                                        </p:attrNameLst>
                                      </p:cBhvr>
                                      <p:tavLst>
                                        <p:tav tm="0">
                                          <p:val>
                                            <p:clrVal>
                                              <a:schemeClr val="accent2"/>
                                            </p:clrVal>
                                          </p:val>
                                        </p:tav>
                                        <p:tav tm="50000">
                                          <p:val>
                                            <p:clrVal>
                                              <a:schemeClr val="hlink"/>
                                            </p:clrVal>
                                          </p:val>
                                        </p:tav>
                                      </p:tavLst>
                                    </p:anim>
                                    <p:set>
                                      <p:cBhvr>
                                        <p:cTn id="110" dur="80"/>
                                        <p:tgtEl>
                                          <p:spTgt spid="10265">
                                            <p:txEl>
                                              <p:pRg st="0" end="0"/>
                                            </p:txEl>
                                          </p:spTgt>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27" presetClass="entr" presetSubtype="0" fill="hold" grpId="0" nodeType="clickEffect">
                                  <p:stCondLst>
                                    <p:cond delay="0"/>
                                  </p:stCondLst>
                                  <p:iterate type="lt">
                                    <p:tmPct val="50000"/>
                                  </p:iterate>
                                  <p:childTnLst>
                                    <p:set>
                                      <p:cBhvr>
                                        <p:cTn id="114" dur="1" fill="hold">
                                          <p:stCondLst>
                                            <p:cond delay="0"/>
                                          </p:stCondLst>
                                        </p:cTn>
                                        <p:tgtEl>
                                          <p:spTgt spid="10261"/>
                                        </p:tgtEl>
                                        <p:attrNameLst>
                                          <p:attrName>style.visibility</p:attrName>
                                        </p:attrNameLst>
                                      </p:cBhvr>
                                      <p:to>
                                        <p:strVal val="visible"/>
                                      </p:to>
                                    </p:set>
                                    <p:anim calcmode="discrete" valueType="clr">
                                      <p:cBhvr override="childStyle">
                                        <p:cTn id="115" dur="80"/>
                                        <p:tgtEl>
                                          <p:spTgt spid="10261"/>
                                        </p:tgtEl>
                                        <p:attrNameLst>
                                          <p:attrName>style.color</p:attrName>
                                        </p:attrNameLst>
                                      </p:cBhvr>
                                      <p:tavLst>
                                        <p:tav tm="0">
                                          <p:val>
                                            <p:clrVal>
                                              <a:schemeClr val="accent2"/>
                                            </p:clrVal>
                                          </p:val>
                                        </p:tav>
                                        <p:tav tm="50000">
                                          <p:val>
                                            <p:clrVal>
                                              <a:schemeClr val="hlink"/>
                                            </p:clrVal>
                                          </p:val>
                                        </p:tav>
                                      </p:tavLst>
                                    </p:anim>
                                    <p:anim calcmode="discrete" valueType="clr">
                                      <p:cBhvr>
                                        <p:cTn id="116" dur="80"/>
                                        <p:tgtEl>
                                          <p:spTgt spid="10261"/>
                                        </p:tgtEl>
                                        <p:attrNameLst>
                                          <p:attrName>fillcolor</p:attrName>
                                        </p:attrNameLst>
                                      </p:cBhvr>
                                      <p:tavLst>
                                        <p:tav tm="0">
                                          <p:val>
                                            <p:clrVal>
                                              <a:schemeClr val="accent2"/>
                                            </p:clrVal>
                                          </p:val>
                                        </p:tav>
                                        <p:tav tm="50000">
                                          <p:val>
                                            <p:clrVal>
                                              <a:schemeClr val="hlink"/>
                                            </p:clrVal>
                                          </p:val>
                                        </p:tav>
                                      </p:tavLst>
                                    </p:anim>
                                    <p:set>
                                      <p:cBhvr>
                                        <p:cTn id="117" dur="80"/>
                                        <p:tgtEl>
                                          <p:spTgt spid="10261"/>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27" presetClass="entr" presetSubtype="0" fill="hold" grpId="0" nodeType="clickEffect">
                                  <p:stCondLst>
                                    <p:cond delay="0"/>
                                  </p:stCondLst>
                                  <p:iterate type="lt">
                                    <p:tmPct val="50000"/>
                                  </p:iterate>
                                  <p:childTnLst>
                                    <p:set>
                                      <p:cBhvr>
                                        <p:cTn id="121" dur="1" fill="hold">
                                          <p:stCondLst>
                                            <p:cond delay="0"/>
                                          </p:stCondLst>
                                        </p:cTn>
                                        <p:tgtEl>
                                          <p:spTgt spid="10260"/>
                                        </p:tgtEl>
                                        <p:attrNameLst>
                                          <p:attrName>style.visibility</p:attrName>
                                        </p:attrNameLst>
                                      </p:cBhvr>
                                      <p:to>
                                        <p:strVal val="visible"/>
                                      </p:to>
                                    </p:set>
                                    <p:anim calcmode="discrete" valueType="clr">
                                      <p:cBhvr override="childStyle">
                                        <p:cTn id="122" dur="80"/>
                                        <p:tgtEl>
                                          <p:spTgt spid="10260"/>
                                        </p:tgtEl>
                                        <p:attrNameLst>
                                          <p:attrName>style.color</p:attrName>
                                        </p:attrNameLst>
                                      </p:cBhvr>
                                      <p:tavLst>
                                        <p:tav tm="0">
                                          <p:val>
                                            <p:clrVal>
                                              <a:schemeClr val="accent2"/>
                                            </p:clrVal>
                                          </p:val>
                                        </p:tav>
                                        <p:tav tm="50000">
                                          <p:val>
                                            <p:clrVal>
                                              <a:schemeClr val="hlink"/>
                                            </p:clrVal>
                                          </p:val>
                                        </p:tav>
                                      </p:tavLst>
                                    </p:anim>
                                    <p:anim calcmode="discrete" valueType="clr">
                                      <p:cBhvr>
                                        <p:cTn id="123" dur="80"/>
                                        <p:tgtEl>
                                          <p:spTgt spid="10260"/>
                                        </p:tgtEl>
                                        <p:attrNameLst>
                                          <p:attrName>fillcolor</p:attrName>
                                        </p:attrNameLst>
                                      </p:cBhvr>
                                      <p:tavLst>
                                        <p:tav tm="0">
                                          <p:val>
                                            <p:clrVal>
                                              <a:schemeClr val="accent2"/>
                                            </p:clrVal>
                                          </p:val>
                                        </p:tav>
                                        <p:tav tm="50000">
                                          <p:val>
                                            <p:clrVal>
                                              <a:schemeClr val="hlink"/>
                                            </p:clrVal>
                                          </p:val>
                                        </p:tav>
                                      </p:tavLst>
                                    </p:anim>
                                    <p:set>
                                      <p:cBhvr>
                                        <p:cTn id="124" dur="80"/>
                                        <p:tgtEl>
                                          <p:spTgt spid="10260"/>
                                        </p:tgtEl>
                                        <p:attrNameLst>
                                          <p:attrName>fill.type</p:attrName>
                                        </p:attrNameLst>
                                      </p:cBhvr>
                                      <p:to>
                                        <p:strVal val="solid"/>
                                      </p:to>
                                    </p:set>
                                  </p:childTnLst>
                                </p:cTn>
                              </p:par>
                            </p:childTnLst>
                          </p:cTn>
                        </p:par>
                      </p:childTnLst>
                    </p:cTn>
                  </p:par>
                  <p:par>
                    <p:cTn id="125" fill="hold">
                      <p:stCondLst>
                        <p:cond delay="indefinite"/>
                      </p:stCondLst>
                      <p:childTnLst>
                        <p:par>
                          <p:cTn id="126" fill="hold">
                            <p:stCondLst>
                              <p:cond delay="0"/>
                            </p:stCondLst>
                            <p:childTnLst>
                              <p:par>
                                <p:cTn id="127" presetID="27" presetClass="entr" presetSubtype="0" fill="hold" grpId="0" nodeType="clickEffect">
                                  <p:stCondLst>
                                    <p:cond delay="0"/>
                                  </p:stCondLst>
                                  <p:iterate type="lt">
                                    <p:tmPct val="50000"/>
                                  </p:iterate>
                                  <p:childTnLst>
                                    <p:set>
                                      <p:cBhvr>
                                        <p:cTn id="128" dur="1" fill="hold">
                                          <p:stCondLst>
                                            <p:cond delay="0"/>
                                          </p:stCondLst>
                                        </p:cTn>
                                        <p:tgtEl>
                                          <p:spTgt spid="10263"/>
                                        </p:tgtEl>
                                        <p:attrNameLst>
                                          <p:attrName>style.visibility</p:attrName>
                                        </p:attrNameLst>
                                      </p:cBhvr>
                                      <p:to>
                                        <p:strVal val="visible"/>
                                      </p:to>
                                    </p:set>
                                    <p:anim calcmode="discrete" valueType="clr">
                                      <p:cBhvr override="childStyle">
                                        <p:cTn id="129" dur="80"/>
                                        <p:tgtEl>
                                          <p:spTgt spid="10263"/>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10263"/>
                                        </p:tgtEl>
                                        <p:attrNameLst>
                                          <p:attrName>fillcolor</p:attrName>
                                        </p:attrNameLst>
                                      </p:cBhvr>
                                      <p:tavLst>
                                        <p:tav tm="0">
                                          <p:val>
                                            <p:clrVal>
                                              <a:schemeClr val="accent2"/>
                                            </p:clrVal>
                                          </p:val>
                                        </p:tav>
                                        <p:tav tm="50000">
                                          <p:val>
                                            <p:clrVal>
                                              <a:schemeClr val="hlink"/>
                                            </p:clrVal>
                                          </p:val>
                                        </p:tav>
                                      </p:tavLst>
                                    </p:anim>
                                    <p:set>
                                      <p:cBhvr>
                                        <p:cTn id="131" dur="80"/>
                                        <p:tgtEl>
                                          <p:spTgt spid="10263"/>
                                        </p:tgtEl>
                                        <p:attrNameLst>
                                          <p:attrName>fill.type</p:attrName>
                                        </p:attrNameLst>
                                      </p:cBhvr>
                                      <p:to>
                                        <p:strVal val="solid"/>
                                      </p:to>
                                    </p:set>
                                  </p:childTnLst>
                                </p:cTn>
                              </p:par>
                            </p:childTnLst>
                          </p:cTn>
                        </p:par>
                      </p:childTnLst>
                    </p:cTn>
                  </p:par>
                  <p:par>
                    <p:cTn id="132" fill="hold">
                      <p:stCondLst>
                        <p:cond delay="indefinite"/>
                      </p:stCondLst>
                      <p:childTnLst>
                        <p:par>
                          <p:cTn id="133" fill="hold">
                            <p:stCondLst>
                              <p:cond delay="0"/>
                            </p:stCondLst>
                            <p:childTnLst>
                              <p:par>
                                <p:cTn id="134" presetID="27" presetClass="entr" presetSubtype="0" fill="hold" grpId="0" nodeType="clickEffect">
                                  <p:stCondLst>
                                    <p:cond delay="0"/>
                                  </p:stCondLst>
                                  <p:iterate type="lt">
                                    <p:tmPct val="50000"/>
                                  </p:iterate>
                                  <p:childTnLst>
                                    <p:set>
                                      <p:cBhvr>
                                        <p:cTn id="135" dur="1" fill="hold">
                                          <p:stCondLst>
                                            <p:cond delay="0"/>
                                          </p:stCondLst>
                                        </p:cTn>
                                        <p:tgtEl>
                                          <p:spTgt spid="10262"/>
                                        </p:tgtEl>
                                        <p:attrNameLst>
                                          <p:attrName>style.visibility</p:attrName>
                                        </p:attrNameLst>
                                      </p:cBhvr>
                                      <p:to>
                                        <p:strVal val="visible"/>
                                      </p:to>
                                    </p:set>
                                    <p:anim calcmode="discrete" valueType="clr">
                                      <p:cBhvr override="childStyle">
                                        <p:cTn id="136" dur="80"/>
                                        <p:tgtEl>
                                          <p:spTgt spid="10262"/>
                                        </p:tgtEl>
                                        <p:attrNameLst>
                                          <p:attrName>style.color</p:attrName>
                                        </p:attrNameLst>
                                      </p:cBhvr>
                                      <p:tavLst>
                                        <p:tav tm="0">
                                          <p:val>
                                            <p:clrVal>
                                              <a:schemeClr val="accent2"/>
                                            </p:clrVal>
                                          </p:val>
                                        </p:tav>
                                        <p:tav tm="50000">
                                          <p:val>
                                            <p:clrVal>
                                              <a:schemeClr val="hlink"/>
                                            </p:clrVal>
                                          </p:val>
                                        </p:tav>
                                      </p:tavLst>
                                    </p:anim>
                                    <p:anim calcmode="discrete" valueType="clr">
                                      <p:cBhvr>
                                        <p:cTn id="137" dur="80"/>
                                        <p:tgtEl>
                                          <p:spTgt spid="10262"/>
                                        </p:tgtEl>
                                        <p:attrNameLst>
                                          <p:attrName>fillcolor</p:attrName>
                                        </p:attrNameLst>
                                      </p:cBhvr>
                                      <p:tavLst>
                                        <p:tav tm="0">
                                          <p:val>
                                            <p:clrVal>
                                              <a:schemeClr val="accent2"/>
                                            </p:clrVal>
                                          </p:val>
                                        </p:tav>
                                        <p:tav tm="50000">
                                          <p:val>
                                            <p:clrVal>
                                              <a:schemeClr val="hlink"/>
                                            </p:clrVal>
                                          </p:val>
                                        </p:tav>
                                      </p:tavLst>
                                    </p:anim>
                                    <p:set>
                                      <p:cBhvr>
                                        <p:cTn id="138" dur="80"/>
                                        <p:tgtEl>
                                          <p:spTgt spid="10262"/>
                                        </p:tgtEl>
                                        <p:attrNameLst>
                                          <p:attrName>fill.type</p:attrName>
                                        </p:attrNameLst>
                                      </p:cBhvr>
                                      <p:to>
                                        <p:strVal val="solid"/>
                                      </p:to>
                                    </p:set>
                                  </p:childTnLst>
                                </p:cTn>
                              </p:par>
                            </p:childTnLst>
                          </p:cTn>
                        </p:par>
                      </p:childTnLst>
                    </p:cTn>
                  </p:par>
                  <p:par>
                    <p:cTn id="139" fill="hold">
                      <p:stCondLst>
                        <p:cond delay="indefinite"/>
                      </p:stCondLst>
                      <p:childTnLst>
                        <p:par>
                          <p:cTn id="140" fill="hold">
                            <p:stCondLst>
                              <p:cond delay="0"/>
                            </p:stCondLst>
                            <p:childTnLst>
                              <p:par>
                                <p:cTn id="141" presetID="27" presetClass="entr" presetSubtype="0" fill="hold" grpId="0" nodeType="clickEffect">
                                  <p:stCondLst>
                                    <p:cond delay="0"/>
                                  </p:stCondLst>
                                  <p:iterate type="lt">
                                    <p:tmPct val="50000"/>
                                  </p:iterate>
                                  <p:childTnLst>
                                    <p:set>
                                      <p:cBhvr>
                                        <p:cTn id="142" dur="1" fill="hold">
                                          <p:stCondLst>
                                            <p:cond delay="0"/>
                                          </p:stCondLst>
                                        </p:cTn>
                                        <p:tgtEl>
                                          <p:spTgt spid="10253"/>
                                        </p:tgtEl>
                                        <p:attrNameLst>
                                          <p:attrName>style.visibility</p:attrName>
                                        </p:attrNameLst>
                                      </p:cBhvr>
                                      <p:to>
                                        <p:strVal val="visible"/>
                                      </p:to>
                                    </p:set>
                                    <p:anim calcmode="discrete" valueType="clr">
                                      <p:cBhvr override="childStyle">
                                        <p:cTn id="143"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144" dur="80"/>
                                        <p:tgtEl>
                                          <p:spTgt spid="10253"/>
                                        </p:tgtEl>
                                        <p:attrNameLst>
                                          <p:attrName>fillcolor</p:attrName>
                                        </p:attrNameLst>
                                      </p:cBhvr>
                                      <p:tavLst>
                                        <p:tav tm="0">
                                          <p:val>
                                            <p:clrVal>
                                              <a:schemeClr val="accent2"/>
                                            </p:clrVal>
                                          </p:val>
                                        </p:tav>
                                        <p:tav tm="50000">
                                          <p:val>
                                            <p:clrVal>
                                              <a:schemeClr val="hlink"/>
                                            </p:clrVal>
                                          </p:val>
                                        </p:tav>
                                      </p:tavLst>
                                    </p:anim>
                                    <p:set>
                                      <p:cBhvr>
                                        <p:cTn id="145" dur="80"/>
                                        <p:tgtEl>
                                          <p:spTgt spid="10253"/>
                                        </p:tgtEl>
                                        <p:attrNameLst>
                                          <p:attrName>fill.type</p:attrName>
                                        </p:attrNameLst>
                                      </p:cBhvr>
                                      <p:to>
                                        <p:strVal val="solid"/>
                                      </p:to>
                                    </p:set>
                                  </p:childTnLst>
                                </p:cTn>
                              </p:par>
                            </p:childTnLst>
                          </p:cTn>
                        </p:par>
                      </p:childTnLst>
                    </p:cTn>
                  </p:par>
                  <p:par>
                    <p:cTn id="146" fill="hold">
                      <p:stCondLst>
                        <p:cond delay="indefinite"/>
                      </p:stCondLst>
                      <p:childTnLst>
                        <p:par>
                          <p:cTn id="147" fill="hold">
                            <p:stCondLst>
                              <p:cond delay="0"/>
                            </p:stCondLst>
                            <p:childTnLst>
                              <p:par>
                                <p:cTn id="148" presetID="27" presetClass="entr" presetSubtype="0" fill="hold" grpId="0" nodeType="clickEffect">
                                  <p:stCondLst>
                                    <p:cond delay="0"/>
                                  </p:stCondLst>
                                  <p:iterate type="lt">
                                    <p:tmPct val="50000"/>
                                  </p:iterate>
                                  <p:childTnLst>
                                    <p:set>
                                      <p:cBhvr>
                                        <p:cTn id="149" dur="1" fill="hold">
                                          <p:stCondLst>
                                            <p:cond delay="0"/>
                                          </p:stCondLst>
                                        </p:cTn>
                                        <p:tgtEl>
                                          <p:spTgt spid="10250"/>
                                        </p:tgtEl>
                                        <p:attrNameLst>
                                          <p:attrName>style.visibility</p:attrName>
                                        </p:attrNameLst>
                                      </p:cBhvr>
                                      <p:to>
                                        <p:strVal val="visible"/>
                                      </p:to>
                                    </p:set>
                                    <p:anim calcmode="discrete" valueType="clr">
                                      <p:cBhvr override="childStyle">
                                        <p:cTn id="150"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10250"/>
                                        </p:tgtEl>
                                        <p:attrNameLst>
                                          <p:attrName>fillcolor</p:attrName>
                                        </p:attrNameLst>
                                      </p:cBhvr>
                                      <p:tavLst>
                                        <p:tav tm="0">
                                          <p:val>
                                            <p:clrVal>
                                              <a:schemeClr val="accent2"/>
                                            </p:clrVal>
                                          </p:val>
                                        </p:tav>
                                        <p:tav tm="50000">
                                          <p:val>
                                            <p:clrVal>
                                              <a:schemeClr val="hlink"/>
                                            </p:clrVal>
                                          </p:val>
                                        </p:tav>
                                      </p:tavLst>
                                    </p:anim>
                                    <p:set>
                                      <p:cBhvr>
                                        <p:cTn id="152" dur="80"/>
                                        <p:tgtEl>
                                          <p:spTgt spid="10250"/>
                                        </p:tgtEl>
                                        <p:attrNameLst>
                                          <p:attrName>fill.type</p:attrName>
                                        </p:attrNameLst>
                                      </p:cBhvr>
                                      <p:to>
                                        <p:strVal val="solid"/>
                                      </p:to>
                                    </p:set>
                                  </p:child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10251"/>
                                        </p:tgtEl>
                                        <p:attrNameLst>
                                          <p:attrName>style.visibility</p:attrName>
                                        </p:attrNameLst>
                                      </p:cBhvr>
                                      <p:to>
                                        <p:strVal val="visible"/>
                                      </p:to>
                                    </p:set>
                                    <p:anim calcmode="lin" valueType="num">
                                      <p:cBhvr>
                                        <p:cTn id="157" dur="500" fill="hold"/>
                                        <p:tgtEl>
                                          <p:spTgt spid="10251"/>
                                        </p:tgtEl>
                                        <p:attrNameLst>
                                          <p:attrName>ppt_w</p:attrName>
                                        </p:attrNameLst>
                                      </p:cBhvr>
                                      <p:tavLst>
                                        <p:tav tm="0">
                                          <p:val>
                                            <p:fltVal val="0"/>
                                          </p:val>
                                        </p:tav>
                                        <p:tav tm="100000">
                                          <p:val>
                                            <p:strVal val="#ppt_w"/>
                                          </p:val>
                                        </p:tav>
                                      </p:tavLst>
                                    </p:anim>
                                    <p:anim calcmode="lin" valueType="num">
                                      <p:cBhvr>
                                        <p:cTn id="158" dur="500" fill="hold"/>
                                        <p:tgtEl>
                                          <p:spTgt spid="10251"/>
                                        </p:tgtEl>
                                        <p:attrNameLst>
                                          <p:attrName>ppt_h</p:attrName>
                                        </p:attrNameLst>
                                      </p:cBhvr>
                                      <p:tavLst>
                                        <p:tav tm="0">
                                          <p:val>
                                            <p:fltVal val="0"/>
                                          </p:val>
                                        </p:tav>
                                        <p:tav tm="100000">
                                          <p:val>
                                            <p:strVal val="#ppt_h"/>
                                          </p:val>
                                        </p:tav>
                                      </p:tavLst>
                                    </p:anim>
                                  </p:childTnLst>
                                </p:cTn>
                              </p:par>
                              <p:par>
                                <p:cTn id="159" presetID="23" presetClass="entr" presetSubtype="16" fill="hold" grpId="0" nodeType="withEffect">
                                  <p:stCondLst>
                                    <p:cond delay="0"/>
                                  </p:stCondLst>
                                  <p:childTnLst>
                                    <p:set>
                                      <p:cBhvr>
                                        <p:cTn id="160" dur="1" fill="hold">
                                          <p:stCondLst>
                                            <p:cond delay="0"/>
                                          </p:stCondLst>
                                        </p:cTn>
                                        <p:tgtEl>
                                          <p:spTgt spid="10252"/>
                                        </p:tgtEl>
                                        <p:attrNameLst>
                                          <p:attrName>style.visibility</p:attrName>
                                        </p:attrNameLst>
                                      </p:cBhvr>
                                      <p:to>
                                        <p:strVal val="visible"/>
                                      </p:to>
                                    </p:set>
                                    <p:anim calcmode="lin" valueType="num">
                                      <p:cBhvr>
                                        <p:cTn id="161" dur="500" fill="hold"/>
                                        <p:tgtEl>
                                          <p:spTgt spid="10252"/>
                                        </p:tgtEl>
                                        <p:attrNameLst>
                                          <p:attrName>ppt_w</p:attrName>
                                        </p:attrNameLst>
                                      </p:cBhvr>
                                      <p:tavLst>
                                        <p:tav tm="0">
                                          <p:val>
                                            <p:fltVal val="0"/>
                                          </p:val>
                                        </p:tav>
                                        <p:tav tm="100000">
                                          <p:val>
                                            <p:strVal val="#ppt_w"/>
                                          </p:val>
                                        </p:tav>
                                      </p:tavLst>
                                    </p:anim>
                                    <p:anim calcmode="lin" valueType="num">
                                      <p:cBhvr>
                                        <p:cTn id="162" dur="500" fill="hold"/>
                                        <p:tgtEl>
                                          <p:spTgt spid="102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8" grpId="0" animBg="1"/>
      <p:bldP spid="10249" grpId="0" animBg="1"/>
      <p:bldP spid="10250" grpId="0"/>
      <p:bldP spid="10251" grpId="0" animBg="1"/>
      <p:bldP spid="10252" grpId="0" animBg="1"/>
      <p:bldP spid="10253" grpId="0"/>
      <p:bldP spid="10256" grpId="0"/>
      <p:bldP spid="10260" grpId="0"/>
      <p:bldP spid="10261" grpId="0"/>
      <p:bldP spid="10262" grpId="0"/>
      <p:bldP spid="10263" grpId="0"/>
      <p:bldP spid="10264" grpId="0"/>
      <p:bldP spid="10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5"/>
          <p:cNvPicPr>
            <a:picLocks noChangeAspect="1" noChangeArrowheads="1"/>
          </p:cNvPicPr>
          <p:nvPr/>
        </p:nvPicPr>
        <p:blipFill>
          <a:blip r:embed="rId3"/>
          <a:srcRect/>
          <a:stretch>
            <a:fillRect/>
          </a:stretch>
        </p:blipFill>
        <p:spPr bwMode="auto">
          <a:xfrm>
            <a:off x="0" y="0"/>
            <a:ext cx="9144000" cy="6461125"/>
          </a:xfrm>
          <a:prstGeom prst="rect">
            <a:avLst/>
          </a:prstGeom>
          <a:noFill/>
          <a:ln w="63500" algn="ctr">
            <a:noFill/>
            <a:miter lim="800000"/>
            <a:headEnd/>
            <a:tailEnd/>
          </a:ln>
        </p:spPr>
      </p:pic>
      <p:sp>
        <p:nvSpPr>
          <p:cNvPr id="12291" name="Text Box 3"/>
          <p:cNvSpPr txBox="1">
            <a:spLocks noChangeArrowheads="1"/>
          </p:cNvSpPr>
          <p:nvPr/>
        </p:nvSpPr>
        <p:spPr bwMode="auto">
          <a:xfrm rot="-1310933">
            <a:off x="0" y="188913"/>
            <a:ext cx="3779838" cy="914400"/>
          </a:xfrm>
          <a:prstGeom prst="rect">
            <a:avLst/>
          </a:prstGeom>
          <a:noFill/>
          <a:ln w="9525">
            <a:noFill/>
            <a:miter lim="800000"/>
            <a:headEnd/>
            <a:tailEnd/>
          </a:ln>
        </p:spPr>
        <p:txBody>
          <a:bodyPr>
            <a:spAutoFit/>
          </a:bodyPr>
          <a:lstStyle/>
          <a:p>
            <a:pPr>
              <a:spcBef>
                <a:spcPct val="50000"/>
              </a:spcBef>
            </a:pPr>
            <a:r>
              <a:rPr lang="en-GB" sz="5400">
                <a:latin typeface="Bradley Hand ITC" pitchFamily="66" charset="0"/>
              </a:rPr>
              <a:t>John Jones</a:t>
            </a:r>
          </a:p>
        </p:txBody>
      </p:sp>
      <p:pic>
        <p:nvPicPr>
          <p:cNvPr id="12292" name="Picture 4" descr="MC900140395[1]"/>
          <p:cNvPicPr>
            <a:picLocks noChangeAspect="1" noChangeArrowheads="1"/>
          </p:cNvPicPr>
          <p:nvPr/>
        </p:nvPicPr>
        <p:blipFill>
          <a:blip r:embed="rId4"/>
          <a:srcRect/>
          <a:stretch>
            <a:fillRect/>
          </a:stretch>
        </p:blipFill>
        <p:spPr bwMode="auto">
          <a:xfrm>
            <a:off x="5867400" y="2205038"/>
            <a:ext cx="1295400" cy="1084262"/>
          </a:xfrm>
          <a:prstGeom prst="rect">
            <a:avLst/>
          </a:prstGeom>
          <a:noFill/>
          <a:ln w="9525">
            <a:noFill/>
            <a:miter lim="800000"/>
            <a:headEnd/>
            <a:tailEnd/>
          </a:ln>
        </p:spPr>
      </p:pic>
      <p:pic>
        <p:nvPicPr>
          <p:cNvPr id="12293" name="Picture 5" descr="MC900281333[1]"/>
          <p:cNvPicPr>
            <a:picLocks noChangeAspect="1" noChangeArrowheads="1"/>
          </p:cNvPicPr>
          <p:nvPr/>
        </p:nvPicPr>
        <p:blipFill>
          <a:blip r:embed="rId5"/>
          <a:srcRect/>
          <a:stretch>
            <a:fillRect/>
          </a:stretch>
        </p:blipFill>
        <p:spPr bwMode="auto">
          <a:xfrm flipH="1">
            <a:off x="5219700" y="4076700"/>
            <a:ext cx="1743075" cy="2303463"/>
          </a:xfrm>
          <a:prstGeom prst="rect">
            <a:avLst/>
          </a:prstGeom>
          <a:noFill/>
          <a:ln w="9525">
            <a:noFill/>
            <a:miter lim="800000"/>
            <a:headEnd/>
            <a:tailEnd/>
          </a:ln>
        </p:spPr>
      </p:pic>
      <p:pic>
        <p:nvPicPr>
          <p:cNvPr id="12294" name="Picture 6" descr="MC900078719[1]"/>
          <p:cNvPicPr>
            <a:picLocks noChangeAspect="1" noChangeArrowheads="1"/>
          </p:cNvPicPr>
          <p:nvPr/>
        </p:nvPicPr>
        <p:blipFill>
          <a:blip r:embed="rId6"/>
          <a:srcRect/>
          <a:stretch>
            <a:fillRect/>
          </a:stretch>
        </p:blipFill>
        <p:spPr bwMode="auto">
          <a:xfrm>
            <a:off x="2484438" y="4508500"/>
            <a:ext cx="1184275" cy="1897063"/>
          </a:xfrm>
          <a:prstGeom prst="rect">
            <a:avLst/>
          </a:prstGeom>
          <a:noFill/>
          <a:ln w="9525">
            <a:noFill/>
            <a:miter lim="800000"/>
            <a:headEnd/>
            <a:tailEnd/>
          </a:ln>
        </p:spPr>
      </p:pic>
      <p:pic>
        <p:nvPicPr>
          <p:cNvPr id="12295" name="Picture 7" descr="MC900048761[1]"/>
          <p:cNvPicPr>
            <a:picLocks noChangeAspect="1" noChangeArrowheads="1"/>
          </p:cNvPicPr>
          <p:nvPr/>
        </p:nvPicPr>
        <p:blipFill>
          <a:blip r:embed="rId7"/>
          <a:srcRect/>
          <a:stretch>
            <a:fillRect/>
          </a:stretch>
        </p:blipFill>
        <p:spPr bwMode="auto">
          <a:xfrm flipH="1">
            <a:off x="2700338" y="1341438"/>
            <a:ext cx="1582737" cy="1573212"/>
          </a:xfrm>
          <a:prstGeom prst="rect">
            <a:avLst/>
          </a:prstGeom>
          <a:noFill/>
          <a:ln w="9525">
            <a:noFill/>
            <a:miter lim="800000"/>
            <a:headEnd/>
            <a:tailEnd/>
          </a:ln>
        </p:spPr>
      </p:pic>
      <p:pic>
        <p:nvPicPr>
          <p:cNvPr id="12296" name="Picture 8" descr="MC900292594[1]"/>
          <p:cNvPicPr>
            <a:picLocks noChangeAspect="1" noChangeArrowheads="1"/>
          </p:cNvPicPr>
          <p:nvPr/>
        </p:nvPicPr>
        <p:blipFill>
          <a:blip r:embed="rId8"/>
          <a:srcRect/>
          <a:stretch>
            <a:fillRect/>
          </a:stretch>
        </p:blipFill>
        <p:spPr bwMode="auto">
          <a:xfrm>
            <a:off x="7667625" y="1628775"/>
            <a:ext cx="1271588" cy="1584325"/>
          </a:xfrm>
          <a:prstGeom prst="rect">
            <a:avLst/>
          </a:prstGeom>
          <a:noFill/>
          <a:ln w="9525">
            <a:noFill/>
            <a:miter lim="800000"/>
            <a:headEnd/>
            <a:tailEnd/>
          </a:ln>
        </p:spPr>
      </p:pic>
      <p:pic>
        <p:nvPicPr>
          <p:cNvPr id="12297" name="Picture 9" descr="MC900290918[1]"/>
          <p:cNvPicPr>
            <a:picLocks noChangeAspect="1" noChangeArrowheads="1"/>
          </p:cNvPicPr>
          <p:nvPr/>
        </p:nvPicPr>
        <p:blipFill>
          <a:blip r:embed="rId9"/>
          <a:srcRect/>
          <a:stretch>
            <a:fillRect/>
          </a:stretch>
        </p:blipFill>
        <p:spPr bwMode="auto">
          <a:xfrm>
            <a:off x="323850" y="4437063"/>
            <a:ext cx="944563" cy="935037"/>
          </a:xfrm>
          <a:prstGeom prst="rect">
            <a:avLst/>
          </a:prstGeom>
          <a:noFill/>
          <a:ln w="9525">
            <a:noFill/>
            <a:miter lim="800000"/>
            <a:headEnd/>
            <a:tailEnd/>
          </a:ln>
        </p:spPr>
      </p:pic>
      <p:pic>
        <p:nvPicPr>
          <p:cNvPr id="12298" name="Picture 10" descr="MC900229885[1]"/>
          <p:cNvPicPr>
            <a:picLocks noChangeAspect="1" noChangeArrowheads="1"/>
          </p:cNvPicPr>
          <p:nvPr/>
        </p:nvPicPr>
        <p:blipFill>
          <a:blip r:embed="rId10"/>
          <a:srcRect/>
          <a:stretch>
            <a:fillRect/>
          </a:stretch>
        </p:blipFill>
        <p:spPr bwMode="auto">
          <a:xfrm>
            <a:off x="250825" y="3141663"/>
            <a:ext cx="1225550" cy="954087"/>
          </a:xfrm>
          <a:prstGeom prst="rect">
            <a:avLst/>
          </a:prstGeom>
          <a:noFill/>
          <a:ln w="9525">
            <a:noFill/>
            <a:miter lim="800000"/>
            <a:headEnd/>
            <a:tailEnd/>
          </a:ln>
        </p:spPr>
      </p:pic>
      <p:sp>
        <p:nvSpPr>
          <p:cNvPr id="12299" name="Text Box 11"/>
          <p:cNvSpPr txBox="1">
            <a:spLocks noChangeArrowheads="1"/>
          </p:cNvSpPr>
          <p:nvPr/>
        </p:nvSpPr>
        <p:spPr bwMode="auto">
          <a:xfrm rot="-5400000">
            <a:off x="-484187" y="3373438"/>
            <a:ext cx="4211637" cy="579437"/>
          </a:xfrm>
          <a:prstGeom prst="rect">
            <a:avLst/>
          </a:prstGeom>
          <a:noFill/>
          <a:ln w="9525">
            <a:noFill/>
            <a:miter lim="800000"/>
            <a:headEnd/>
            <a:tailEnd/>
          </a:ln>
        </p:spPr>
        <p:txBody>
          <a:bodyPr>
            <a:spAutoFit/>
          </a:bodyPr>
          <a:lstStyle/>
          <a:p>
            <a:pPr algn="ctr">
              <a:spcBef>
                <a:spcPct val="50000"/>
              </a:spcBef>
            </a:pPr>
            <a:r>
              <a:rPr lang="en-GB" sz="3200">
                <a:latin typeface="Bradley Hand ITC" pitchFamily="66" charset="0"/>
              </a:rPr>
              <a:t>Alarm System</a:t>
            </a:r>
            <a:endParaRPr lang="en-GB" sz="2000">
              <a:latin typeface="Bradley Hand ITC" pitchFamily="66" charset="0"/>
            </a:endParaRPr>
          </a:p>
        </p:txBody>
      </p:sp>
      <p:sp>
        <p:nvSpPr>
          <p:cNvPr id="12300" name="Text Box 12"/>
          <p:cNvSpPr txBox="1">
            <a:spLocks noChangeArrowheads="1"/>
          </p:cNvSpPr>
          <p:nvPr/>
        </p:nvSpPr>
        <p:spPr bwMode="auto">
          <a:xfrm rot="-5400000">
            <a:off x="3169444" y="3391694"/>
            <a:ext cx="2952750" cy="579438"/>
          </a:xfrm>
          <a:prstGeom prst="rect">
            <a:avLst/>
          </a:prstGeom>
          <a:noFill/>
          <a:ln w="9525">
            <a:noFill/>
            <a:miter lim="800000"/>
            <a:headEnd/>
            <a:tailEnd/>
          </a:ln>
        </p:spPr>
        <p:txBody>
          <a:bodyPr>
            <a:spAutoFit/>
          </a:bodyPr>
          <a:lstStyle/>
          <a:p>
            <a:pPr algn="ctr">
              <a:spcBef>
                <a:spcPct val="50000"/>
              </a:spcBef>
            </a:pPr>
            <a:r>
              <a:rPr lang="en-GB" sz="3200">
                <a:latin typeface="Bradley Hand ITC" pitchFamily="66" charset="0"/>
              </a:rPr>
              <a:t>Relationships</a:t>
            </a:r>
          </a:p>
        </p:txBody>
      </p:sp>
      <p:sp>
        <p:nvSpPr>
          <p:cNvPr id="12301" name="Text Box 13"/>
          <p:cNvSpPr txBox="1">
            <a:spLocks noChangeArrowheads="1"/>
          </p:cNvSpPr>
          <p:nvPr/>
        </p:nvSpPr>
        <p:spPr bwMode="auto">
          <a:xfrm rot="-5400000">
            <a:off x="6194425" y="3319463"/>
            <a:ext cx="2808287" cy="579438"/>
          </a:xfrm>
          <a:prstGeom prst="rect">
            <a:avLst/>
          </a:prstGeom>
          <a:noFill/>
          <a:ln w="9525">
            <a:noFill/>
            <a:miter lim="800000"/>
            <a:headEnd/>
            <a:tailEnd/>
          </a:ln>
        </p:spPr>
        <p:txBody>
          <a:bodyPr>
            <a:spAutoFit/>
          </a:bodyPr>
          <a:lstStyle/>
          <a:p>
            <a:pPr algn="ctr">
              <a:spcBef>
                <a:spcPct val="50000"/>
              </a:spcBef>
            </a:pPr>
            <a:r>
              <a:rPr lang="en-GB" sz="3200">
                <a:latin typeface="Bradley Hand ITC" pitchFamily="66" charset="0"/>
              </a:rPr>
              <a:t>Getting going</a:t>
            </a:r>
          </a:p>
        </p:txBody>
      </p:sp>
      <p:pic>
        <p:nvPicPr>
          <p:cNvPr id="12302" name="Picture 14" descr="MC900290861[1]"/>
          <p:cNvPicPr>
            <a:picLocks noChangeAspect="1" noChangeArrowheads="1"/>
          </p:cNvPicPr>
          <p:nvPr/>
        </p:nvPicPr>
        <p:blipFill>
          <a:blip r:embed="rId11"/>
          <a:srcRect/>
          <a:stretch>
            <a:fillRect/>
          </a:stretch>
        </p:blipFill>
        <p:spPr bwMode="auto">
          <a:xfrm>
            <a:off x="7596188" y="4652963"/>
            <a:ext cx="1331912" cy="942975"/>
          </a:xfrm>
          <a:prstGeom prst="rect">
            <a:avLst/>
          </a:prstGeom>
          <a:noFill/>
          <a:ln w="9525">
            <a:noFill/>
            <a:miter lim="800000"/>
            <a:headEnd/>
            <a:tailEnd/>
          </a:ln>
        </p:spPr>
      </p:pic>
      <p:pic>
        <p:nvPicPr>
          <p:cNvPr id="32782" name="Picture 16"/>
          <p:cNvPicPr>
            <a:picLocks noChangeAspect="1" noChangeArrowheads="1"/>
          </p:cNvPicPr>
          <p:nvPr/>
        </p:nvPicPr>
        <p:blipFill>
          <a:blip r:embed="rId12"/>
          <a:srcRect t="22223" r="23357"/>
          <a:stretch>
            <a:fillRect/>
          </a:stretch>
        </p:blipFill>
        <p:spPr bwMode="auto">
          <a:xfrm>
            <a:off x="0" y="5445125"/>
            <a:ext cx="993775" cy="141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1"/>
                                        </p:tgtEl>
                                        <p:attrNameLst>
                                          <p:attrName>style.visibility</p:attrName>
                                        </p:attrNameLst>
                                      </p:cBhvr>
                                      <p:to>
                                        <p:strVal val="visible"/>
                                      </p:to>
                                    </p:set>
                                    <p:anim calcmode="discrete" valueType="clr">
                                      <p:cBhvr override="childStyle">
                                        <p:cTn id="7" dur="80"/>
                                        <p:tgtEl>
                                          <p:spTgt spid="122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1"/>
                                        </p:tgtEl>
                                        <p:attrNameLst>
                                          <p:attrName>fillcolor</p:attrName>
                                        </p:attrNameLst>
                                      </p:cBhvr>
                                      <p:tavLst>
                                        <p:tav tm="0">
                                          <p:val>
                                            <p:clrVal>
                                              <a:schemeClr val="accent2"/>
                                            </p:clrVal>
                                          </p:val>
                                        </p:tav>
                                        <p:tav tm="50000">
                                          <p:val>
                                            <p:clrVal>
                                              <a:schemeClr val="hlink"/>
                                            </p:clrVal>
                                          </p:val>
                                        </p:tav>
                                      </p:tavLst>
                                    </p:anim>
                                    <p:set>
                                      <p:cBhvr>
                                        <p:cTn id="9" dur="80"/>
                                        <p:tgtEl>
                                          <p:spTgt spid="1229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299"/>
                                        </p:tgtEl>
                                        <p:attrNameLst>
                                          <p:attrName>style.visibility</p:attrName>
                                        </p:attrNameLst>
                                      </p:cBhvr>
                                      <p:to>
                                        <p:strVal val="visible"/>
                                      </p:to>
                                    </p:set>
                                    <p:anim calcmode="discrete" valueType="clr">
                                      <p:cBhvr override="childStyle">
                                        <p:cTn id="14"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299"/>
                                        </p:tgtEl>
                                        <p:attrNameLst>
                                          <p:attrName>fillcolor</p:attrName>
                                        </p:attrNameLst>
                                      </p:cBhvr>
                                      <p:tavLst>
                                        <p:tav tm="0">
                                          <p:val>
                                            <p:clrVal>
                                              <a:schemeClr val="accent2"/>
                                            </p:clrVal>
                                          </p:val>
                                        </p:tav>
                                        <p:tav tm="50000">
                                          <p:val>
                                            <p:clrVal>
                                              <a:schemeClr val="hlink"/>
                                            </p:clrVal>
                                          </p:val>
                                        </p:tav>
                                      </p:tavLst>
                                    </p:anim>
                                    <p:set>
                                      <p:cBhvr>
                                        <p:cTn id="16" dur="80"/>
                                        <p:tgtEl>
                                          <p:spTgt spid="1229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300"/>
                                        </p:tgtEl>
                                        <p:attrNameLst>
                                          <p:attrName>style.visibility</p:attrName>
                                        </p:attrNameLst>
                                      </p:cBhvr>
                                      <p:to>
                                        <p:strVal val="visible"/>
                                      </p:to>
                                    </p:set>
                                    <p:anim calcmode="discrete" valueType="clr">
                                      <p:cBhvr override="childStyle">
                                        <p:cTn id="21" dur="80"/>
                                        <p:tgtEl>
                                          <p:spTgt spid="1230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300"/>
                                        </p:tgtEl>
                                        <p:attrNameLst>
                                          <p:attrName>fillcolor</p:attrName>
                                        </p:attrNameLst>
                                      </p:cBhvr>
                                      <p:tavLst>
                                        <p:tav tm="0">
                                          <p:val>
                                            <p:clrVal>
                                              <a:schemeClr val="accent2"/>
                                            </p:clrVal>
                                          </p:val>
                                        </p:tav>
                                        <p:tav tm="50000">
                                          <p:val>
                                            <p:clrVal>
                                              <a:schemeClr val="hlink"/>
                                            </p:clrVal>
                                          </p:val>
                                        </p:tav>
                                      </p:tavLst>
                                    </p:anim>
                                    <p:set>
                                      <p:cBhvr>
                                        <p:cTn id="23" dur="80"/>
                                        <p:tgtEl>
                                          <p:spTgt spid="1230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301"/>
                                        </p:tgtEl>
                                        <p:attrNameLst>
                                          <p:attrName>style.visibility</p:attrName>
                                        </p:attrNameLst>
                                      </p:cBhvr>
                                      <p:to>
                                        <p:strVal val="visible"/>
                                      </p:to>
                                    </p:set>
                                    <p:anim calcmode="discrete" valueType="clr">
                                      <p:cBhvr override="childStyle">
                                        <p:cTn id="28" dur="80"/>
                                        <p:tgtEl>
                                          <p:spTgt spid="1230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301"/>
                                        </p:tgtEl>
                                        <p:attrNameLst>
                                          <p:attrName>fillcolor</p:attrName>
                                        </p:attrNameLst>
                                      </p:cBhvr>
                                      <p:tavLst>
                                        <p:tav tm="0">
                                          <p:val>
                                            <p:clrVal>
                                              <a:schemeClr val="accent2"/>
                                            </p:clrVal>
                                          </p:val>
                                        </p:tav>
                                        <p:tav tm="50000">
                                          <p:val>
                                            <p:clrVal>
                                              <a:schemeClr val="hlink"/>
                                            </p:clrVal>
                                          </p:val>
                                        </p:tav>
                                      </p:tavLst>
                                    </p:anim>
                                    <p:set>
                                      <p:cBhvr>
                                        <p:cTn id="30" dur="80"/>
                                        <p:tgtEl>
                                          <p:spTgt spid="1230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295"/>
                                        </p:tgtEl>
                                        <p:attrNameLst>
                                          <p:attrName>style.visibility</p:attrName>
                                        </p:attrNameLst>
                                      </p:cBhvr>
                                      <p:to>
                                        <p:strVal val="visible"/>
                                      </p:to>
                                    </p:set>
                                    <p:animEffect transition="in" filter="fade">
                                      <p:cBhvr>
                                        <p:cTn id="35" dur="2000"/>
                                        <p:tgtEl>
                                          <p:spTgt spid="122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294"/>
                                        </p:tgtEl>
                                        <p:attrNameLst>
                                          <p:attrName>style.visibility</p:attrName>
                                        </p:attrNameLst>
                                      </p:cBhvr>
                                      <p:to>
                                        <p:strVal val="visible"/>
                                      </p:to>
                                    </p:set>
                                    <p:animEffect transition="in" filter="fade">
                                      <p:cBhvr>
                                        <p:cTn id="40" dur="2000"/>
                                        <p:tgtEl>
                                          <p:spTgt spid="1229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297"/>
                                        </p:tgtEl>
                                        <p:attrNameLst>
                                          <p:attrName>style.visibility</p:attrName>
                                        </p:attrNameLst>
                                      </p:cBhvr>
                                      <p:to>
                                        <p:strVal val="visible"/>
                                      </p:to>
                                    </p:set>
                                    <p:animEffect transition="in" filter="fade">
                                      <p:cBhvr>
                                        <p:cTn id="45" dur="2000"/>
                                        <p:tgtEl>
                                          <p:spTgt spid="1229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298"/>
                                        </p:tgtEl>
                                        <p:attrNameLst>
                                          <p:attrName>style.visibility</p:attrName>
                                        </p:attrNameLst>
                                      </p:cBhvr>
                                      <p:to>
                                        <p:strVal val="visible"/>
                                      </p:to>
                                    </p:set>
                                    <p:animEffect transition="in" filter="fade">
                                      <p:cBhvr>
                                        <p:cTn id="50" dur="2000"/>
                                        <p:tgtEl>
                                          <p:spTgt spid="122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292"/>
                                        </p:tgtEl>
                                        <p:attrNameLst>
                                          <p:attrName>style.visibility</p:attrName>
                                        </p:attrNameLst>
                                      </p:cBhvr>
                                      <p:to>
                                        <p:strVal val="visible"/>
                                      </p:to>
                                    </p:set>
                                    <p:animEffect transition="in" filter="fade">
                                      <p:cBhvr>
                                        <p:cTn id="55" dur="2000"/>
                                        <p:tgtEl>
                                          <p:spTgt spid="1229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293"/>
                                        </p:tgtEl>
                                        <p:attrNameLst>
                                          <p:attrName>style.visibility</p:attrName>
                                        </p:attrNameLst>
                                      </p:cBhvr>
                                      <p:to>
                                        <p:strVal val="visible"/>
                                      </p:to>
                                    </p:set>
                                    <p:animEffect transition="in" filter="fade">
                                      <p:cBhvr>
                                        <p:cTn id="60" dur="2000"/>
                                        <p:tgtEl>
                                          <p:spTgt spid="1229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302"/>
                                        </p:tgtEl>
                                        <p:attrNameLst>
                                          <p:attrName>style.visibility</p:attrName>
                                        </p:attrNameLst>
                                      </p:cBhvr>
                                      <p:to>
                                        <p:strVal val="visible"/>
                                      </p:to>
                                    </p:set>
                                    <p:animEffect transition="in" filter="fade">
                                      <p:cBhvr>
                                        <p:cTn id="65" dur="2000"/>
                                        <p:tgtEl>
                                          <p:spTgt spid="1230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296"/>
                                        </p:tgtEl>
                                        <p:attrNameLst>
                                          <p:attrName>style.visibility</p:attrName>
                                        </p:attrNameLst>
                                      </p:cBhvr>
                                      <p:to>
                                        <p:strVal val="visible"/>
                                      </p:to>
                                    </p:set>
                                    <p:animEffect transition="in" filter="fade">
                                      <p:cBhvr>
                                        <p:cTn id="70"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9" grpId="0"/>
      <p:bldP spid="12300" grpId="0"/>
      <p:bldP spid="123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9"/>
          <p:cNvPicPr>
            <a:picLocks noGrp="1" noChangeAspect="1" noChangeArrowheads="1"/>
          </p:cNvPicPr>
          <p:nvPr>
            <p:ph type="body" idx="1"/>
          </p:nvPr>
        </p:nvPicPr>
        <p:blipFill>
          <a:blip r:embed="rId3"/>
          <a:srcRect/>
          <a:stretch>
            <a:fillRect/>
          </a:stretch>
        </p:blipFill>
        <p:spPr>
          <a:xfrm>
            <a:off x="0" y="0"/>
            <a:ext cx="9144000" cy="6450013"/>
          </a:xfrm>
        </p:spPr>
      </p:pic>
      <p:sp>
        <p:nvSpPr>
          <p:cNvPr id="16387" name="Text Box 3"/>
          <p:cNvSpPr txBox="1">
            <a:spLocks noChangeArrowheads="1"/>
          </p:cNvSpPr>
          <p:nvPr/>
        </p:nvSpPr>
        <p:spPr bwMode="auto">
          <a:xfrm rot="-1347836">
            <a:off x="1008063" y="333375"/>
            <a:ext cx="3779837" cy="641350"/>
          </a:xfrm>
          <a:prstGeom prst="rect">
            <a:avLst/>
          </a:prstGeom>
          <a:noFill/>
          <a:ln w="9525">
            <a:noFill/>
            <a:miter lim="800000"/>
            <a:headEnd/>
            <a:tailEnd/>
          </a:ln>
        </p:spPr>
        <p:txBody>
          <a:bodyPr>
            <a:spAutoFit/>
          </a:bodyPr>
          <a:lstStyle/>
          <a:p>
            <a:pPr>
              <a:spcBef>
                <a:spcPct val="50000"/>
              </a:spcBef>
            </a:pPr>
            <a:r>
              <a:rPr lang="en-GB" sz="3600">
                <a:latin typeface="Lucida Handwriting" pitchFamily="66" charset="0"/>
              </a:rPr>
              <a:t>Sally Smith</a:t>
            </a:r>
          </a:p>
        </p:txBody>
      </p:sp>
      <p:sp>
        <p:nvSpPr>
          <p:cNvPr id="16388" name="AutoShape 4"/>
          <p:cNvSpPr>
            <a:spLocks noChangeArrowheads="1"/>
          </p:cNvSpPr>
          <p:nvPr/>
        </p:nvSpPr>
        <p:spPr bwMode="auto">
          <a:xfrm>
            <a:off x="2555875" y="765175"/>
            <a:ext cx="5975350" cy="489743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67 w 21600"/>
              <a:gd name="T13" fmla="*/ 10628 h 21600"/>
              <a:gd name="T14" fmla="*/ 21333 w 21600"/>
              <a:gd name="T15" fmla="*/ 10972 h 21600"/>
            </a:gdLst>
            <a:ahLst/>
            <a:cxnLst>
              <a:cxn ang="T8">
                <a:pos x="T0" y="T1"/>
              </a:cxn>
              <a:cxn ang="T9">
                <a:pos x="T2" y="T3"/>
              </a:cxn>
              <a:cxn ang="T10">
                <a:pos x="T4" y="T5"/>
              </a:cxn>
              <a:cxn ang="T11">
                <a:pos x="T6" y="T7"/>
              </a:cxn>
            </a:cxnLst>
            <a:rect l="T12" t="T13" r="T14" b="T15"/>
            <a:pathLst>
              <a:path w="21600" h="21600">
                <a:moveTo>
                  <a:pt x="10800" y="0"/>
                </a:moveTo>
                <a:lnTo>
                  <a:pt x="10209" y="917"/>
                </a:lnTo>
                <a:lnTo>
                  <a:pt x="10628" y="917"/>
                </a:lnTo>
                <a:lnTo>
                  <a:pt x="10628" y="10628"/>
                </a:lnTo>
                <a:lnTo>
                  <a:pt x="917" y="10628"/>
                </a:lnTo>
                <a:lnTo>
                  <a:pt x="917" y="10209"/>
                </a:lnTo>
                <a:lnTo>
                  <a:pt x="0" y="10800"/>
                </a:lnTo>
                <a:lnTo>
                  <a:pt x="917" y="11391"/>
                </a:lnTo>
                <a:lnTo>
                  <a:pt x="917" y="10972"/>
                </a:lnTo>
                <a:lnTo>
                  <a:pt x="10628" y="10972"/>
                </a:lnTo>
                <a:lnTo>
                  <a:pt x="10628" y="20683"/>
                </a:lnTo>
                <a:lnTo>
                  <a:pt x="10209" y="20683"/>
                </a:lnTo>
                <a:lnTo>
                  <a:pt x="10800" y="21600"/>
                </a:lnTo>
                <a:lnTo>
                  <a:pt x="11391" y="20683"/>
                </a:lnTo>
                <a:lnTo>
                  <a:pt x="10972" y="20683"/>
                </a:lnTo>
                <a:lnTo>
                  <a:pt x="10972" y="10972"/>
                </a:lnTo>
                <a:lnTo>
                  <a:pt x="20683" y="10972"/>
                </a:lnTo>
                <a:lnTo>
                  <a:pt x="20683" y="11391"/>
                </a:lnTo>
                <a:lnTo>
                  <a:pt x="21600" y="10800"/>
                </a:lnTo>
                <a:lnTo>
                  <a:pt x="20683" y="10209"/>
                </a:lnTo>
                <a:lnTo>
                  <a:pt x="20683" y="10628"/>
                </a:lnTo>
                <a:lnTo>
                  <a:pt x="10972" y="10628"/>
                </a:lnTo>
                <a:lnTo>
                  <a:pt x="10972" y="917"/>
                </a:lnTo>
                <a:lnTo>
                  <a:pt x="11391" y="917"/>
                </a:lnTo>
                <a:close/>
              </a:path>
            </a:pathLst>
          </a:custGeom>
          <a:solidFill>
            <a:schemeClr val="tx2"/>
          </a:solidFill>
          <a:ln w="6350">
            <a:solidFill>
              <a:schemeClr val="tx1"/>
            </a:solidFill>
            <a:miter lim="800000"/>
            <a:headEnd/>
            <a:tailEnd/>
          </a:ln>
        </p:spPr>
        <p:txBody>
          <a:bodyPr wrap="none" anchor="ctr"/>
          <a:lstStyle/>
          <a:p>
            <a:endParaRPr lang="en-US"/>
          </a:p>
        </p:txBody>
      </p:sp>
      <p:sp>
        <p:nvSpPr>
          <p:cNvPr id="16389" name="Text Box 5"/>
          <p:cNvSpPr txBox="1">
            <a:spLocks noChangeArrowheads="1"/>
          </p:cNvSpPr>
          <p:nvPr/>
        </p:nvSpPr>
        <p:spPr bwMode="auto">
          <a:xfrm>
            <a:off x="5724525" y="1125538"/>
            <a:ext cx="1152525" cy="366712"/>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Home</a:t>
            </a:r>
          </a:p>
        </p:txBody>
      </p:sp>
      <p:sp>
        <p:nvSpPr>
          <p:cNvPr id="16390" name="Text Box 6"/>
          <p:cNvSpPr txBox="1">
            <a:spLocks noChangeArrowheads="1"/>
          </p:cNvSpPr>
          <p:nvPr/>
        </p:nvSpPr>
        <p:spPr bwMode="auto">
          <a:xfrm>
            <a:off x="2339975" y="2781300"/>
            <a:ext cx="2663825" cy="366713"/>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Taking care of self</a:t>
            </a:r>
          </a:p>
        </p:txBody>
      </p:sp>
      <p:sp>
        <p:nvSpPr>
          <p:cNvPr id="16391" name="Text Box 7"/>
          <p:cNvSpPr txBox="1">
            <a:spLocks noChangeArrowheads="1"/>
          </p:cNvSpPr>
          <p:nvPr/>
        </p:nvSpPr>
        <p:spPr bwMode="auto">
          <a:xfrm>
            <a:off x="4067175" y="5086350"/>
            <a:ext cx="1655763" cy="366713"/>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Learning</a:t>
            </a:r>
          </a:p>
        </p:txBody>
      </p:sp>
      <p:sp>
        <p:nvSpPr>
          <p:cNvPr id="16392" name="Text Box 8"/>
          <p:cNvSpPr txBox="1">
            <a:spLocks noChangeArrowheads="1"/>
          </p:cNvSpPr>
          <p:nvPr/>
        </p:nvSpPr>
        <p:spPr bwMode="auto">
          <a:xfrm>
            <a:off x="6516688" y="3429000"/>
            <a:ext cx="2087562" cy="366713"/>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7"/>
                                        </p:tgtEl>
                                        <p:attrNameLst>
                                          <p:attrName>style.visibility</p:attrName>
                                        </p:attrNameLst>
                                      </p:cBhvr>
                                      <p:to>
                                        <p:strVal val="visible"/>
                                      </p:to>
                                    </p:set>
                                    <p:anim calcmode="discrete" valueType="clr">
                                      <p:cBhvr override="childStyle">
                                        <p:cTn id="7" dur="80"/>
                                        <p:tgtEl>
                                          <p:spTgt spid="163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7"/>
                                        </p:tgtEl>
                                        <p:attrNameLst>
                                          <p:attrName>fillcolor</p:attrName>
                                        </p:attrNameLst>
                                      </p:cBhvr>
                                      <p:tavLst>
                                        <p:tav tm="0">
                                          <p:val>
                                            <p:clrVal>
                                              <a:schemeClr val="accent2"/>
                                            </p:clrVal>
                                          </p:val>
                                        </p:tav>
                                        <p:tav tm="50000">
                                          <p:val>
                                            <p:clrVal>
                                              <a:schemeClr val="hlink"/>
                                            </p:clrVal>
                                          </p:val>
                                        </p:tav>
                                      </p:tavLst>
                                    </p:anim>
                                    <p:set>
                                      <p:cBhvr>
                                        <p:cTn id="9" dur="80"/>
                                        <p:tgtEl>
                                          <p:spTgt spid="1638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6388"/>
                                        </p:tgtEl>
                                        <p:attrNameLst>
                                          <p:attrName>style.visibility</p:attrName>
                                        </p:attrNameLst>
                                      </p:cBhvr>
                                      <p:to>
                                        <p:strVal val="visible"/>
                                      </p:to>
                                    </p:set>
                                    <p:anim calcmode="lin" valueType="num">
                                      <p:cBhvr>
                                        <p:cTn id="14" dur="500" fill="hold"/>
                                        <p:tgtEl>
                                          <p:spTgt spid="16388"/>
                                        </p:tgtEl>
                                        <p:attrNameLst>
                                          <p:attrName>ppt_w</p:attrName>
                                        </p:attrNameLst>
                                      </p:cBhvr>
                                      <p:tavLst>
                                        <p:tav tm="0">
                                          <p:val>
                                            <p:fltVal val="0"/>
                                          </p:val>
                                        </p:tav>
                                        <p:tav tm="100000">
                                          <p:val>
                                            <p:strVal val="#ppt_w"/>
                                          </p:val>
                                        </p:tav>
                                      </p:tavLst>
                                    </p:anim>
                                    <p:anim calcmode="lin" valueType="num">
                                      <p:cBhvr>
                                        <p:cTn id="15"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390"/>
                                        </p:tgtEl>
                                        <p:attrNameLst>
                                          <p:attrName>style.visibility</p:attrName>
                                        </p:attrNameLst>
                                      </p:cBhvr>
                                      <p:to>
                                        <p:strVal val="visible"/>
                                      </p:to>
                                    </p:set>
                                    <p:anim calcmode="discrete" valueType="clr">
                                      <p:cBhvr override="childStyle">
                                        <p:cTn id="20" dur="80"/>
                                        <p:tgtEl>
                                          <p:spTgt spid="1639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390"/>
                                        </p:tgtEl>
                                        <p:attrNameLst>
                                          <p:attrName>fillcolor</p:attrName>
                                        </p:attrNameLst>
                                      </p:cBhvr>
                                      <p:tavLst>
                                        <p:tav tm="0">
                                          <p:val>
                                            <p:clrVal>
                                              <a:schemeClr val="accent2"/>
                                            </p:clrVal>
                                          </p:val>
                                        </p:tav>
                                        <p:tav tm="50000">
                                          <p:val>
                                            <p:clrVal>
                                              <a:schemeClr val="hlink"/>
                                            </p:clrVal>
                                          </p:val>
                                        </p:tav>
                                      </p:tavLst>
                                    </p:anim>
                                    <p:set>
                                      <p:cBhvr>
                                        <p:cTn id="22" dur="80"/>
                                        <p:tgtEl>
                                          <p:spTgt spid="1639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6392"/>
                                        </p:tgtEl>
                                        <p:attrNameLst>
                                          <p:attrName>style.visibility</p:attrName>
                                        </p:attrNameLst>
                                      </p:cBhvr>
                                      <p:to>
                                        <p:strVal val="visible"/>
                                      </p:to>
                                    </p:set>
                                    <p:anim calcmode="discrete" valueType="clr">
                                      <p:cBhvr override="childStyle">
                                        <p:cTn id="27" dur="80"/>
                                        <p:tgtEl>
                                          <p:spTgt spid="1639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6392"/>
                                        </p:tgtEl>
                                        <p:attrNameLst>
                                          <p:attrName>fillcolor</p:attrName>
                                        </p:attrNameLst>
                                      </p:cBhvr>
                                      <p:tavLst>
                                        <p:tav tm="0">
                                          <p:val>
                                            <p:clrVal>
                                              <a:schemeClr val="accent2"/>
                                            </p:clrVal>
                                          </p:val>
                                        </p:tav>
                                        <p:tav tm="50000">
                                          <p:val>
                                            <p:clrVal>
                                              <a:schemeClr val="hlink"/>
                                            </p:clrVal>
                                          </p:val>
                                        </p:tav>
                                      </p:tavLst>
                                    </p:anim>
                                    <p:set>
                                      <p:cBhvr>
                                        <p:cTn id="29" dur="80"/>
                                        <p:tgtEl>
                                          <p:spTgt spid="16392"/>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6391"/>
                                        </p:tgtEl>
                                        <p:attrNameLst>
                                          <p:attrName>style.visibility</p:attrName>
                                        </p:attrNameLst>
                                      </p:cBhvr>
                                      <p:to>
                                        <p:strVal val="visible"/>
                                      </p:to>
                                    </p:set>
                                    <p:anim calcmode="discrete" valueType="clr">
                                      <p:cBhvr override="childStyle">
                                        <p:cTn id="34" dur="80"/>
                                        <p:tgtEl>
                                          <p:spTgt spid="1639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6391"/>
                                        </p:tgtEl>
                                        <p:attrNameLst>
                                          <p:attrName>fillcolor</p:attrName>
                                        </p:attrNameLst>
                                      </p:cBhvr>
                                      <p:tavLst>
                                        <p:tav tm="0">
                                          <p:val>
                                            <p:clrVal>
                                              <a:schemeClr val="accent2"/>
                                            </p:clrVal>
                                          </p:val>
                                        </p:tav>
                                        <p:tav tm="50000">
                                          <p:val>
                                            <p:clrVal>
                                              <a:schemeClr val="hlink"/>
                                            </p:clrVal>
                                          </p:val>
                                        </p:tav>
                                      </p:tavLst>
                                    </p:anim>
                                    <p:set>
                                      <p:cBhvr>
                                        <p:cTn id="36" dur="80"/>
                                        <p:tgtEl>
                                          <p:spTgt spid="16391"/>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6389"/>
                                        </p:tgtEl>
                                        <p:attrNameLst>
                                          <p:attrName>style.visibility</p:attrName>
                                        </p:attrNameLst>
                                      </p:cBhvr>
                                      <p:to>
                                        <p:strVal val="visible"/>
                                      </p:to>
                                    </p:set>
                                    <p:anim calcmode="discrete" valueType="clr">
                                      <p:cBhvr override="childStyle">
                                        <p:cTn id="41"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6389"/>
                                        </p:tgtEl>
                                        <p:attrNameLst>
                                          <p:attrName>fillcolor</p:attrName>
                                        </p:attrNameLst>
                                      </p:cBhvr>
                                      <p:tavLst>
                                        <p:tav tm="0">
                                          <p:val>
                                            <p:clrVal>
                                              <a:schemeClr val="accent2"/>
                                            </p:clrVal>
                                          </p:val>
                                        </p:tav>
                                        <p:tav tm="50000">
                                          <p:val>
                                            <p:clrVal>
                                              <a:schemeClr val="hlink"/>
                                            </p:clrVal>
                                          </p:val>
                                        </p:tav>
                                      </p:tavLst>
                                    </p:anim>
                                    <p:set>
                                      <p:cBhvr>
                                        <p:cTn id="43" dur="80"/>
                                        <p:tgtEl>
                                          <p:spTgt spid="163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animBg="1"/>
      <p:bldP spid="16389" grpId="0"/>
      <p:bldP spid="16390" grpId="0"/>
      <p:bldP spid="16391" grpId="0"/>
      <p:bldP spid="163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4"/>
          <p:cNvPicPr>
            <a:picLocks noGrp="1" noChangeAspect="1" noChangeArrowheads="1"/>
          </p:cNvPicPr>
          <p:nvPr>
            <p:ph type="body" idx="1"/>
          </p:nvPr>
        </p:nvPicPr>
        <p:blipFill>
          <a:blip r:embed="rId3"/>
          <a:srcRect/>
          <a:stretch>
            <a:fillRect/>
          </a:stretch>
        </p:blipFill>
        <p:spPr>
          <a:xfrm>
            <a:off x="0" y="0"/>
            <a:ext cx="9144000" cy="6450013"/>
          </a:xfrm>
        </p:spPr>
      </p:pic>
      <p:sp>
        <p:nvSpPr>
          <p:cNvPr id="18435" name="Text Box 3"/>
          <p:cNvSpPr txBox="1">
            <a:spLocks noChangeArrowheads="1"/>
          </p:cNvSpPr>
          <p:nvPr/>
        </p:nvSpPr>
        <p:spPr bwMode="auto">
          <a:xfrm rot="-1310933">
            <a:off x="1152525" y="261938"/>
            <a:ext cx="3779838" cy="914400"/>
          </a:xfrm>
          <a:prstGeom prst="rect">
            <a:avLst/>
          </a:prstGeom>
          <a:noFill/>
          <a:ln w="9525">
            <a:noFill/>
            <a:miter lim="800000"/>
            <a:headEnd/>
            <a:tailEnd/>
          </a:ln>
        </p:spPr>
        <p:txBody>
          <a:bodyPr>
            <a:spAutoFit/>
          </a:bodyPr>
          <a:lstStyle/>
          <a:p>
            <a:pPr>
              <a:spcBef>
                <a:spcPct val="50000"/>
              </a:spcBef>
            </a:pPr>
            <a:r>
              <a:rPr lang="en-GB" sz="5400">
                <a:latin typeface="Bradley Hand ITC" pitchFamily="66" charset="0"/>
              </a:rPr>
              <a:t>John Jones</a:t>
            </a:r>
          </a:p>
        </p:txBody>
      </p:sp>
      <p:sp>
        <p:nvSpPr>
          <p:cNvPr id="18436" name="Line 4"/>
          <p:cNvSpPr>
            <a:spLocks noChangeShapeType="1"/>
          </p:cNvSpPr>
          <p:nvPr/>
        </p:nvSpPr>
        <p:spPr bwMode="auto">
          <a:xfrm flipV="1">
            <a:off x="6300788" y="1557338"/>
            <a:ext cx="2016125" cy="1511300"/>
          </a:xfrm>
          <a:prstGeom prst="line">
            <a:avLst/>
          </a:prstGeom>
          <a:noFill/>
          <a:ln w="38100">
            <a:solidFill>
              <a:srgbClr val="993366"/>
            </a:solidFill>
            <a:round/>
            <a:headEnd/>
            <a:tailEnd type="triangle" w="med" len="med"/>
          </a:ln>
        </p:spPr>
        <p:txBody>
          <a:bodyPr/>
          <a:lstStyle/>
          <a:p>
            <a:endParaRPr lang="en-US"/>
          </a:p>
        </p:txBody>
      </p:sp>
      <p:sp>
        <p:nvSpPr>
          <p:cNvPr id="18437" name="Line 5"/>
          <p:cNvSpPr>
            <a:spLocks noChangeShapeType="1"/>
          </p:cNvSpPr>
          <p:nvPr/>
        </p:nvSpPr>
        <p:spPr bwMode="auto">
          <a:xfrm flipH="1" flipV="1">
            <a:off x="2987675" y="2062163"/>
            <a:ext cx="2089150" cy="1079500"/>
          </a:xfrm>
          <a:prstGeom prst="line">
            <a:avLst/>
          </a:prstGeom>
          <a:noFill/>
          <a:ln w="38100">
            <a:solidFill>
              <a:srgbClr val="008000"/>
            </a:solidFill>
            <a:round/>
            <a:headEnd/>
            <a:tailEnd type="triangle" w="med" len="med"/>
          </a:ln>
        </p:spPr>
        <p:txBody>
          <a:bodyPr/>
          <a:lstStyle/>
          <a:p>
            <a:endParaRPr lang="en-US"/>
          </a:p>
        </p:txBody>
      </p:sp>
      <p:sp>
        <p:nvSpPr>
          <p:cNvPr id="18438" name="Line 6"/>
          <p:cNvSpPr>
            <a:spLocks noChangeShapeType="1"/>
          </p:cNvSpPr>
          <p:nvPr/>
        </p:nvSpPr>
        <p:spPr bwMode="auto">
          <a:xfrm>
            <a:off x="5940425" y="3789363"/>
            <a:ext cx="1081088" cy="2017712"/>
          </a:xfrm>
          <a:prstGeom prst="line">
            <a:avLst/>
          </a:prstGeom>
          <a:noFill/>
          <a:ln w="38100">
            <a:solidFill>
              <a:schemeClr val="accent2"/>
            </a:solidFill>
            <a:round/>
            <a:headEnd/>
            <a:tailEnd type="triangle" w="med" len="med"/>
          </a:ln>
        </p:spPr>
        <p:txBody>
          <a:bodyPr/>
          <a:lstStyle/>
          <a:p>
            <a:endParaRPr lang="en-US"/>
          </a:p>
        </p:txBody>
      </p:sp>
      <p:pic>
        <p:nvPicPr>
          <p:cNvPr id="18439" name="Picture 7" descr="MC900439923[1]"/>
          <p:cNvPicPr>
            <a:picLocks noChangeAspect="1" noChangeArrowheads="1"/>
          </p:cNvPicPr>
          <p:nvPr/>
        </p:nvPicPr>
        <p:blipFill>
          <a:blip r:embed="rId4"/>
          <a:srcRect/>
          <a:stretch>
            <a:fillRect/>
          </a:stretch>
        </p:blipFill>
        <p:spPr bwMode="auto">
          <a:xfrm>
            <a:off x="1692275" y="2206625"/>
            <a:ext cx="1728788" cy="1249363"/>
          </a:xfrm>
          <a:prstGeom prst="rect">
            <a:avLst/>
          </a:prstGeom>
          <a:noFill/>
          <a:ln w="9525">
            <a:noFill/>
            <a:miter lim="800000"/>
            <a:headEnd/>
            <a:tailEnd/>
          </a:ln>
        </p:spPr>
      </p:pic>
      <p:pic>
        <p:nvPicPr>
          <p:cNvPr id="18440" name="Picture 8" descr="MC900436992[1]"/>
          <p:cNvPicPr>
            <a:picLocks noChangeAspect="1" noChangeArrowheads="1"/>
          </p:cNvPicPr>
          <p:nvPr/>
        </p:nvPicPr>
        <p:blipFill>
          <a:blip r:embed="rId5"/>
          <a:srcRect/>
          <a:stretch>
            <a:fillRect/>
          </a:stretch>
        </p:blipFill>
        <p:spPr bwMode="auto">
          <a:xfrm>
            <a:off x="4932363" y="4957763"/>
            <a:ext cx="1657350" cy="1131887"/>
          </a:xfrm>
          <a:prstGeom prst="rect">
            <a:avLst/>
          </a:prstGeom>
          <a:noFill/>
          <a:ln w="9525">
            <a:noFill/>
            <a:miter lim="800000"/>
            <a:headEnd/>
            <a:tailEnd/>
          </a:ln>
        </p:spPr>
      </p:pic>
      <p:pic>
        <p:nvPicPr>
          <p:cNvPr id="18441" name="Picture 9" descr="MC900437491[1]"/>
          <p:cNvPicPr>
            <a:picLocks noChangeAspect="1" noChangeArrowheads="1"/>
          </p:cNvPicPr>
          <p:nvPr/>
        </p:nvPicPr>
        <p:blipFill>
          <a:blip r:embed="rId6"/>
          <a:srcRect/>
          <a:stretch>
            <a:fillRect/>
          </a:stretch>
        </p:blipFill>
        <p:spPr bwMode="auto">
          <a:xfrm>
            <a:off x="6516688" y="404813"/>
            <a:ext cx="1262062" cy="1296987"/>
          </a:xfrm>
          <a:prstGeom prst="rect">
            <a:avLst/>
          </a:prstGeom>
          <a:noFill/>
          <a:ln w="9525">
            <a:noFill/>
            <a:miter lim="800000"/>
            <a:headEnd/>
            <a:tailEnd/>
          </a:ln>
        </p:spPr>
      </p:pic>
      <p:sp>
        <p:nvSpPr>
          <p:cNvPr id="18442" name="AutoShape 10"/>
          <p:cNvSpPr>
            <a:spLocks noChangeArrowheads="1"/>
          </p:cNvSpPr>
          <p:nvPr/>
        </p:nvSpPr>
        <p:spPr bwMode="auto">
          <a:xfrm>
            <a:off x="3924300" y="2062163"/>
            <a:ext cx="503238" cy="431800"/>
          </a:xfrm>
          <a:prstGeom prst="star5">
            <a:avLst/>
          </a:prstGeom>
          <a:solidFill>
            <a:srgbClr val="FFFF00"/>
          </a:solidFill>
          <a:ln w="9525">
            <a:solidFill>
              <a:schemeClr val="tx1"/>
            </a:solidFill>
            <a:miter lim="800000"/>
            <a:headEnd/>
            <a:tailEnd/>
          </a:ln>
          <a:effectLst/>
        </p:spPr>
        <p:txBody>
          <a:bodyPr wrap="none" anchor="ctr"/>
          <a:lstStyle/>
          <a:p>
            <a:pPr>
              <a:defRPr/>
            </a:pPr>
            <a:endParaRPr lang="en-GB"/>
          </a:p>
        </p:txBody>
      </p:sp>
      <p:sp>
        <p:nvSpPr>
          <p:cNvPr id="18443" name="AutoShape 11"/>
          <p:cNvSpPr>
            <a:spLocks noChangeArrowheads="1"/>
          </p:cNvSpPr>
          <p:nvPr/>
        </p:nvSpPr>
        <p:spPr bwMode="auto">
          <a:xfrm>
            <a:off x="6084888" y="3646488"/>
            <a:ext cx="503237" cy="431800"/>
          </a:xfrm>
          <a:prstGeom prst="star5">
            <a:avLst/>
          </a:prstGeom>
          <a:solidFill>
            <a:srgbClr val="FFFF00"/>
          </a:solidFill>
          <a:ln w="9525">
            <a:solidFill>
              <a:schemeClr val="tx1"/>
            </a:solidFill>
            <a:miter lim="800000"/>
            <a:headEnd/>
            <a:tailEnd/>
          </a:ln>
          <a:effectLst/>
        </p:spPr>
        <p:txBody>
          <a:bodyPr wrap="none" anchor="ctr"/>
          <a:lstStyle/>
          <a:p>
            <a:pPr>
              <a:defRPr/>
            </a:pPr>
            <a:endParaRPr lang="en-GB"/>
          </a:p>
        </p:txBody>
      </p:sp>
      <p:sp>
        <p:nvSpPr>
          <p:cNvPr id="18444" name="AutoShape 12"/>
          <p:cNvSpPr>
            <a:spLocks noChangeArrowheads="1"/>
          </p:cNvSpPr>
          <p:nvPr/>
        </p:nvSpPr>
        <p:spPr bwMode="auto">
          <a:xfrm>
            <a:off x="6445250" y="2133600"/>
            <a:ext cx="503238" cy="431800"/>
          </a:xfrm>
          <a:prstGeom prst="star5">
            <a:avLst/>
          </a:prstGeom>
          <a:solidFill>
            <a:srgbClr val="FFFF00"/>
          </a:solidFill>
          <a:ln w="9525">
            <a:solidFill>
              <a:schemeClr val="tx1"/>
            </a:solidFill>
            <a:miter lim="800000"/>
            <a:headEnd/>
            <a:tailEnd/>
          </a:ln>
          <a:effectLst/>
        </p:spPr>
        <p:txBody>
          <a:bodyPr wrap="none" anchor="ctr"/>
          <a:lstStyle/>
          <a:p>
            <a:pPr>
              <a:defRPr/>
            </a:pPr>
            <a:endParaRPr lang="en-GB"/>
          </a:p>
        </p:txBody>
      </p:sp>
      <p:pic>
        <p:nvPicPr>
          <p:cNvPr id="18445" name="Picture 13" descr="MC900111472[1]"/>
          <p:cNvPicPr>
            <a:picLocks noChangeAspect="1" noChangeArrowheads="1"/>
          </p:cNvPicPr>
          <p:nvPr/>
        </p:nvPicPr>
        <p:blipFill>
          <a:blip r:embed="rId7"/>
          <a:srcRect/>
          <a:stretch>
            <a:fillRect/>
          </a:stretch>
        </p:blipFill>
        <p:spPr bwMode="auto">
          <a:xfrm>
            <a:off x="5219700" y="2997200"/>
            <a:ext cx="935038" cy="719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5"/>
                                        </p:tgtEl>
                                        <p:attrNameLst>
                                          <p:attrName>style.visibility</p:attrName>
                                        </p:attrNameLst>
                                      </p:cBhvr>
                                      <p:to>
                                        <p:strVal val="visible"/>
                                      </p:to>
                                    </p:set>
                                    <p:anim calcmode="discrete" valueType="clr">
                                      <p:cBhvr override="childStyle">
                                        <p:cTn id="7" dur="80"/>
                                        <p:tgtEl>
                                          <p:spTgt spid="184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5"/>
                                        </p:tgtEl>
                                        <p:attrNameLst>
                                          <p:attrName>fillcolor</p:attrName>
                                        </p:attrNameLst>
                                      </p:cBhvr>
                                      <p:tavLst>
                                        <p:tav tm="0">
                                          <p:val>
                                            <p:clrVal>
                                              <a:schemeClr val="accent2"/>
                                            </p:clrVal>
                                          </p:val>
                                        </p:tav>
                                        <p:tav tm="50000">
                                          <p:val>
                                            <p:clrVal>
                                              <a:schemeClr val="hlink"/>
                                            </p:clrVal>
                                          </p:val>
                                        </p:tav>
                                      </p:tavLst>
                                    </p:anim>
                                    <p:set>
                                      <p:cBhvr>
                                        <p:cTn id="9" dur="80"/>
                                        <p:tgtEl>
                                          <p:spTgt spid="1843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fade">
                                      <p:cBhvr>
                                        <p:cTn id="14" dur="2000"/>
                                        <p:tgtEl>
                                          <p:spTgt spid="184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fade">
                                      <p:cBhvr>
                                        <p:cTn id="19" dur="2000"/>
                                        <p:tgtEl>
                                          <p:spTgt spid="184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438"/>
                                        </p:tgtEl>
                                        <p:attrNameLst>
                                          <p:attrName>style.visibility</p:attrName>
                                        </p:attrNameLst>
                                      </p:cBhvr>
                                      <p:to>
                                        <p:strVal val="visible"/>
                                      </p:to>
                                    </p:set>
                                    <p:animEffect transition="in" filter="fade">
                                      <p:cBhvr>
                                        <p:cTn id="24" dur="2000"/>
                                        <p:tgtEl>
                                          <p:spTgt spid="184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440"/>
                                        </p:tgtEl>
                                        <p:attrNameLst>
                                          <p:attrName>style.visibility</p:attrName>
                                        </p:attrNameLst>
                                      </p:cBhvr>
                                      <p:to>
                                        <p:strVal val="visible"/>
                                      </p:to>
                                    </p:set>
                                    <p:animEffect transition="in" filter="fade">
                                      <p:cBhvr>
                                        <p:cTn id="29" dur="2000"/>
                                        <p:tgtEl>
                                          <p:spTgt spid="184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436"/>
                                        </p:tgtEl>
                                        <p:attrNameLst>
                                          <p:attrName>style.visibility</p:attrName>
                                        </p:attrNameLst>
                                      </p:cBhvr>
                                      <p:to>
                                        <p:strVal val="visible"/>
                                      </p:to>
                                    </p:set>
                                    <p:animEffect transition="in" filter="fade">
                                      <p:cBhvr>
                                        <p:cTn id="34" dur="2000"/>
                                        <p:tgtEl>
                                          <p:spTgt spid="184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441"/>
                                        </p:tgtEl>
                                        <p:attrNameLst>
                                          <p:attrName>style.visibility</p:attrName>
                                        </p:attrNameLst>
                                      </p:cBhvr>
                                      <p:to>
                                        <p:strVal val="visible"/>
                                      </p:to>
                                    </p:set>
                                    <p:animEffect transition="in" filter="fade">
                                      <p:cBhvr>
                                        <p:cTn id="39" dur="2000"/>
                                        <p:tgtEl>
                                          <p:spTgt spid="184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445"/>
                                        </p:tgtEl>
                                        <p:attrNameLst>
                                          <p:attrName>style.visibility</p:attrName>
                                        </p:attrNameLst>
                                      </p:cBhvr>
                                      <p:to>
                                        <p:strVal val="visible"/>
                                      </p:to>
                                    </p:set>
                                    <p:animEffect transition="in" filter="fade">
                                      <p:cBhvr>
                                        <p:cTn id="44" dur="2000"/>
                                        <p:tgtEl>
                                          <p:spTgt spid="1844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442"/>
                                        </p:tgtEl>
                                        <p:attrNameLst>
                                          <p:attrName>style.visibility</p:attrName>
                                        </p:attrNameLst>
                                      </p:cBhvr>
                                      <p:to>
                                        <p:strVal val="visible"/>
                                      </p:to>
                                    </p:set>
                                    <p:anim calcmode="lin" valueType="num">
                                      <p:cBhvr additive="base">
                                        <p:cTn id="49" dur="500" fill="hold"/>
                                        <p:tgtEl>
                                          <p:spTgt spid="18442"/>
                                        </p:tgtEl>
                                        <p:attrNameLst>
                                          <p:attrName>ppt_x</p:attrName>
                                        </p:attrNameLst>
                                      </p:cBhvr>
                                      <p:tavLst>
                                        <p:tav tm="0">
                                          <p:val>
                                            <p:strVal val="#ppt_x"/>
                                          </p:val>
                                        </p:tav>
                                        <p:tav tm="100000">
                                          <p:val>
                                            <p:strVal val="#ppt_x"/>
                                          </p:val>
                                        </p:tav>
                                      </p:tavLst>
                                    </p:anim>
                                    <p:anim calcmode="lin" valueType="num">
                                      <p:cBhvr additive="base">
                                        <p:cTn id="50"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443"/>
                                        </p:tgtEl>
                                        <p:attrNameLst>
                                          <p:attrName>style.visibility</p:attrName>
                                        </p:attrNameLst>
                                      </p:cBhvr>
                                      <p:to>
                                        <p:strVal val="visible"/>
                                      </p:to>
                                    </p:set>
                                    <p:anim calcmode="lin" valueType="num">
                                      <p:cBhvr additive="base">
                                        <p:cTn id="55" dur="500" fill="hold"/>
                                        <p:tgtEl>
                                          <p:spTgt spid="18443"/>
                                        </p:tgtEl>
                                        <p:attrNameLst>
                                          <p:attrName>ppt_x</p:attrName>
                                        </p:attrNameLst>
                                      </p:cBhvr>
                                      <p:tavLst>
                                        <p:tav tm="0">
                                          <p:val>
                                            <p:strVal val="#ppt_x"/>
                                          </p:val>
                                        </p:tav>
                                        <p:tav tm="100000">
                                          <p:val>
                                            <p:strVal val="#ppt_x"/>
                                          </p:val>
                                        </p:tav>
                                      </p:tavLst>
                                    </p:anim>
                                    <p:anim calcmode="lin" valueType="num">
                                      <p:cBhvr additive="base">
                                        <p:cTn id="56"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444"/>
                                        </p:tgtEl>
                                        <p:attrNameLst>
                                          <p:attrName>style.visibility</p:attrName>
                                        </p:attrNameLst>
                                      </p:cBhvr>
                                      <p:to>
                                        <p:strVal val="visible"/>
                                      </p:to>
                                    </p:set>
                                    <p:anim calcmode="lin" valueType="num">
                                      <p:cBhvr additive="base">
                                        <p:cTn id="61" dur="500" fill="hold"/>
                                        <p:tgtEl>
                                          <p:spTgt spid="18444"/>
                                        </p:tgtEl>
                                        <p:attrNameLst>
                                          <p:attrName>ppt_x</p:attrName>
                                        </p:attrNameLst>
                                      </p:cBhvr>
                                      <p:tavLst>
                                        <p:tav tm="0">
                                          <p:val>
                                            <p:strVal val="#ppt_x"/>
                                          </p:val>
                                        </p:tav>
                                        <p:tav tm="100000">
                                          <p:val>
                                            <p:strVal val="#ppt_x"/>
                                          </p:val>
                                        </p:tav>
                                      </p:tavLst>
                                    </p:anim>
                                    <p:anim calcmode="lin" valueType="num">
                                      <p:cBhvr additive="base">
                                        <p:cTn id="62" dur="500" fill="hold"/>
                                        <p:tgtEl>
                                          <p:spTgt spid="18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animBg="1"/>
      <p:bldP spid="18437" grpId="0" animBg="1"/>
      <p:bldP spid="184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srcRect/>
          <a:stretch>
            <a:fillRect/>
          </a:stretch>
        </p:blipFill>
        <p:spPr bwMode="auto">
          <a:xfrm>
            <a:off x="1285875" y="1285875"/>
            <a:ext cx="3648075" cy="5102225"/>
          </a:xfrm>
          <a:prstGeom prst="rect">
            <a:avLst/>
          </a:prstGeom>
          <a:noFill/>
          <a:ln w="9525">
            <a:noFill/>
            <a:miter lim="800000"/>
            <a:headEnd/>
            <a:tailEnd/>
          </a:ln>
        </p:spPr>
      </p:pic>
      <p:pic>
        <p:nvPicPr>
          <p:cNvPr id="38914" name="Picture 3"/>
          <p:cNvPicPr>
            <a:picLocks noChangeAspect="1" noChangeArrowheads="1"/>
          </p:cNvPicPr>
          <p:nvPr/>
        </p:nvPicPr>
        <p:blipFill>
          <a:blip r:embed="rId4"/>
          <a:srcRect/>
          <a:stretch>
            <a:fillRect/>
          </a:stretch>
        </p:blipFill>
        <p:spPr bwMode="auto">
          <a:xfrm>
            <a:off x="5102225" y="1285875"/>
            <a:ext cx="3619500" cy="5111750"/>
          </a:xfrm>
          <a:prstGeom prst="rect">
            <a:avLst/>
          </a:prstGeom>
          <a:noFill/>
          <a:ln w="9525">
            <a:noFill/>
            <a:miter lim="800000"/>
            <a:headEnd/>
            <a:tailEnd/>
          </a:ln>
        </p:spPr>
      </p:pic>
      <p:pic>
        <p:nvPicPr>
          <p:cNvPr id="38915" name="Picture 4"/>
          <p:cNvPicPr>
            <a:picLocks noChangeAspect="1" noChangeArrowheads="1"/>
          </p:cNvPicPr>
          <p:nvPr/>
        </p:nvPicPr>
        <p:blipFill>
          <a:blip r:embed="rId5"/>
          <a:srcRect t="22223" r="23357"/>
          <a:stretch>
            <a:fillRect/>
          </a:stretch>
        </p:blipFill>
        <p:spPr bwMode="auto">
          <a:xfrm>
            <a:off x="0" y="5445125"/>
            <a:ext cx="993775" cy="1412875"/>
          </a:xfrm>
          <a:prstGeom prst="rect">
            <a:avLst/>
          </a:prstGeom>
          <a:noFill/>
          <a:ln w="9525">
            <a:noFill/>
            <a:miter lim="800000"/>
            <a:headEnd/>
            <a:tailEnd/>
          </a:ln>
        </p:spPr>
      </p:pic>
      <p:grpSp>
        <p:nvGrpSpPr>
          <p:cNvPr id="38916" name="Group 6"/>
          <p:cNvGrpSpPr>
            <a:grpSpLocks/>
          </p:cNvGrpSpPr>
          <p:nvPr/>
        </p:nvGrpSpPr>
        <p:grpSpPr bwMode="auto">
          <a:xfrm>
            <a:off x="0" y="0"/>
            <a:ext cx="9144000" cy="1071563"/>
            <a:chOff x="0" y="0"/>
            <a:chExt cx="9144000" cy="1071546"/>
          </a:xfrm>
        </p:grpSpPr>
        <p:sp>
          <p:nvSpPr>
            <p:cNvPr id="8" name="Rectangle 7"/>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8918" name="Picture 8" descr="A4 letterhead.png"/>
            <p:cNvPicPr>
              <a:picLocks noChangeAspect="1"/>
            </p:cNvPicPr>
            <p:nvPr/>
          </p:nvPicPr>
          <p:blipFill>
            <a:blip r:embed="rId6"/>
            <a:srcRect l="40572" b="94569"/>
            <a:stretch>
              <a:fillRect/>
            </a:stretch>
          </p:blipFill>
          <p:spPr bwMode="auto">
            <a:xfrm>
              <a:off x="0" y="214290"/>
              <a:ext cx="9144000" cy="8572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1042988" y="765175"/>
            <a:ext cx="3648075" cy="5102225"/>
          </a:xfrm>
          <a:prstGeom prst="rect">
            <a:avLst/>
          </a:prstGeom>
          <a:noFill/>
          <a:ln w="9525">
            <a:noFill/>
            <a:miter lim="800000"/>
            <a:headEnd/>
            <a:tailEnd/>
          </a:ln>
        </p:spPr>
      </p:pic>
      <p:pic>
        <p:nvPicPr>
          <p:cNvPr id="40962" name="Picture 3"/>
          <p:cNvPicPr>
            <a:picLocks noChangeAspect="1" noChangeArrowheads="1"/>
          </p:cNvPicPr>
          <p:nvPr/>
        </p:nvPicPr>
        <p:blipFill>
          <a:blip r:embed="rId4"/>
          <a:srcRect/>
          <a:stretch>
            <a:fillRect/>
          </a:stretch>
        </p:blipFill>
        <p:spPr bwMode="auto">
          <a:xfrm>
            <a:off x="4859338" y="765175"/>
            <a:ext cx="3619500" cy="5111750"/>
          </a:xfrm>
          <a:prstGeom prst="rect">
            <a:avLst/>
          </a:prstGeom>
          <a:noFill/>
          <a:ln w="9525">
            <a:noFill/>
            <a:miter lim="800000"/>
            <a:headEnd/>
            <a:tailEnd/>
          </a:ln>
        </p:spPr>
      </p:pic>
      <p:sp>
        <p:nvSpPr>
          <p:cNvPr id="40963" name="Text Box 4"/>
          <p:cNvSpPr txBox="1">
            <a:spLocks noChangeArrowheads="1"/>
          </p:cNvSpPr>
          <p:nvPr/>
        </p:nvSpPr>
        <p:spPr bwMode="auto">
          <a:xfrm rot="-1347836">
            <a:off x="0" y="404813"/>
            <a:ext cx="3779838" cy="641350"/>
          </a:xfrm>
          <a:prstGeom prst="rect">
            <a:avLst/>
          </a:prstGeom>
          <a:noFill/>
          <a:ln w="9525">
            <a:noFill/>
            <a:miter lim="800000"/>
            <a:headEnd/>
            <a:tailEnd/>
          </a:ln>
        </p:spPr>
        <p:txBody>
          <a:bodyPr>
            <a:spAutoFit/>
          </a:bodyPr>
          <a:lstStyle/>
          <a:p>
            <a:pPr>
              <a:spcBef>
                <a:spcPct val="50000"/>
              </a:spcBef>
            </a:pPr>
            <a:r>
              <a:rPr lang="en-GB" sz="3600">
                <a:latin typeface="Lucida Handwriting" pitchFamily="66" charset="0"/>
              </a:rPr>
              <a:t>Sally Smith</a:t>
            </a:r>
          </a:p>
        </p:txBody>
      </p:sp>
      <p:sp>
        <p:nvSpPr>
          <p:cNvPr id="40964" name="Text Box 5"/>
          <p:cNvSpPr txBox="1">
            <a:spLocks noChangeArrowheads="1"/>
          </p:cNvSpPr>
          <p:nvPr/>
        </p:nvSpPr>
        <p:spPr bwMode="auto">
          <a:xfrm>
            <a:off x="5148263" y="1700213"/>
            <a:ext cx="3240087" cy="3925887"/>
          </a:xfrm>
          <a:prstGeom prst="rect">
            <a:avLst/>
          </a:prstGeom>
          <a:noFill/>
          <a:ln w="9525">
            <a:noFill/>
            <a:miter lim="800000"/>
            <a:headEnd/>
            <a:tailEnd/>
          </a:ln>
        </p:spPr>
        <p:txBody>
          <a:bodyPr>
            <a:spAutoFit/>
          </a:bodyPr>
          <a:lstStyle/>
          <a:p>
            <a:pPr>
              <a:spcBef>
                <a:spcPct val="50000"/>
              </a:spcBef>
            </a:pPr>
            <a:r>
              <a:rPr lang="en-GB" sz="2400">
                <a:latin typeface="Bradley Hand ITC" pitchFamily="66" charset="0"/>
              </a:rPr>
              <a:t>8:30am Didn’t sleep, got up feeling awful.</a:t>
            </a:r>
          </a:p>
          <a:p>
            <a:pPr>
              <a:spcBef>
                <a:spcPct val="50000"/>
              </a:spcBef>
            </a:pPr>
            <a:r>
              <a:rPr lang="en-GB" sz="2400">
                <a:latin typeface="Bradley Hand ITC" pitchFamily="66" charset="0"/>
              </a:rPr>
              <a:t>11am Nothing done, too exhausted.</a:t>
            </a:r>
          </a:p>
          <a:p>
            <a:pPr>
              <a:spcBef>
                <a:spcPct val="50000"/>
              </a:spcBef>
            </a:pPr>
            <a:r>
              <a:rPr lang="en-GB" sz="2400">
                <a:latin typeface="Bradley Hand ITC" pitchFamily="66" charset="0"/>
              </a:rPr>
              <a:t>3pm Friend telephoned, pleased she called, but worried I said the wrong thing.</a:t>
            </a:r>
          </a:p>
          <a:p>
            <a:pPr>
              <a:spcBef>
                <a:spcPct val="50000"/>
              </a:spcBef>
            </a:pPr>
            <a:r>
              <a:rPr lang="en-GB" sz="2400">
                <a:latin typeface="Bradley Hand ITC" pitchFamily="66" charset="0"/>
              </a:rPr>
              <a:t>3am Still can’t sleep</a:t>
            </a:r>
          </a:p>
        </p:txBody>
      </p:sp>
      <p:sp>
        <p:nvSpPr>
          <p:cNvPr id="40965" name="AutoShape 6"/>
          <p:cNvSpPr>
            <a:spLocks noChangeArrowheads="1"/>
          </p:cNvSpPr>
          <p:nvPr/>
        </p:nvSpPr>
        <p:spPr bwMode="auto">
          <a:xfrm rot="2617333">
            <a:off x="1258888" y="4797425"/>
            <a:ext cx="360362" cy="360363"/>
          </a:xfrm>
          <a:prstGeom prst="plus">
            <a:avLst>
              <a:gd name="adj" fmla="val 45375"/>
            </a:avLst>
          </a:prstGeom>
          <a:solidFill>
            <a:schemeClr val="tx1"/>
          </a:solidFill>
          <a:ln w="9525">
            <a:solidFill>
              <a:schemeClr val="tx1"/>
            </a:solidFill>
            <a:miter lim="800000"/>
            <a:headEnd/>
            <a:tailEnd/>
          </a:ln>
        </p:spPr>
        <p:txBody>
          <a:bodyPr wrap="none" anchor="ctr"/>
          <a:lstStyle/>
          <a:p>
            <a:endParaRPr lang="en-US"/>
          </a:p>
        </p:txBody>
      </p:sp>
      <p:sp>
        <p:nvSpPr>
          <p:cNvPr id="40966" name="AutoShape 7"/>
          <p:cNvSpPr>
            <a:spLocks noChangeArrowheads="1"/>
          </p:cNvSpPr>
          <p:nvPr/>
        </p:nvSpPr>
        <p:spPr bwMode="auto">
          <a:xfrm rot="2617333">
            <a:off x="2555875" y="4581525"/>
            <a:ext cx="360363" cy="360363"/>
          </a:xfrm>
          <a:prstGeom prst="plus">
            <a:avLst>
              <a:gd name="adj" fmla="val 45375"/>
            </a:avLst>
          </a:prstGeom>
          <a:solidFill>
            <a:schemeClr val="tx1"/>
          </a:solidFill>
          <a:ln w="9525">
            <a:solidFill>
              <a:schemeClr val="tx1"/>
            </a:solidFill>
            <a:miter lim="800000"/>
            <a:headEnd/>
            <a:tailEnd/>
          </a:ln>
        </p:spPr>
        <p:txBody>
          <a:bodyPr wrap="none" anchor="ctr"/>
          <a:lstStyle/>
          <a:p>
            <a:endParaRPr lang="en-US"/>
          </a:p>
        </p:txBody>
      </p:sp>
      <p:sp>
        <p:nvSpPr>
          <p:cNvPr id="40967" name="AutoShape 8"/>
          <p:cNvSpPr>
            <a:spLocks noChangeArrowheads="1"/>
          </p:cNvSpPr>
          <p:nvPr/>
        </p:nvSpPr>
        <p:spPr bwMode="auto">
          <a:xfrm rot="2617333">
            <a:off x="3851275" y="5157788"/>
            <a:ext cx="360363" cy="360362"/>
          </a:xfrm>
          <a:prstGeom prst="plus">
            <a:avLst>
              <a:gd name="adj" fmla="val 45375"/>
            </a:avLst>
          </a:prstGeom>
          <a:solidFill>
            <a:schemeClr val="tx1"/>
          </a:solidFill>
          <a:ln w="9525">
            <a:solidFill>
              <a:schemeClr val="tx1"/>
            </a:solidFill>
            <a:miter lim="800000"/>
            <a:headEnd/>
            <a:tailEnd/>
          </a:ln>
        </p:spPr>
        <p:txBody>
          <a:bodyPr wrap="none" anchor="ctr"/>
          <a:lstStyle/>
          <a:p>
            <a:endParaRPr lang="en-US"/>
          </a:p>
        </p:txBody>
      </p:sp>
      <p:sp>
        <p:nvSpPr>
          <p:cNvPr id="40968" name="AutoShape 9"/>
          <p:cNvSpPr>
            <a:spLocks noChangeArrowheads="1"/>
          </p:cNvSpPr>
          <p:nvPr/>
        </p:nvSpPr>
        <p:spPr bwMode="auto">
          <a:xfrm>
            <a:off x="1763713" y="1125538"/>
            <a:ext cx="2232025" cy="1728787"/>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67 w 21600"/>
              <a:gd name="T13" fmla="*/ 10628 h 21600"/>
              <a:gd name="T14" fmla="*/ 21333 w 21600"/>
              <a:gd name="T15" fmla="*/ 10972 h 21600"/>
            </a:gdLst>
            <a:ahLst/>
            <a:cxnLst>
              <a:cxn ang="T8">
                <a:pos x="T0" y="T1"/>
              </a:cxn>
              <a:cxn ang="T9">
                <a:pos x="T2" y="T3"/>
              </a:cxn>
              <a:cxn ang="T10">
                <a:pos x="T4" y="T5"/>
              </a:cxn>
              <a:cxn ang="T11">
                <a:pos x="T6" y="T7"/>
              </a:cxn>
            </a:cxnLst>
            <a:rect l="T12" t="T13" r="T14" b="T15"/>
            <a:pathLst>
              <a:path w="21600" h="21600">
                <a:moveTo>
                  <a:pt x="10800" y="0"/>
                </a:moveTo>
                <a:lnTo>
                  <a:pt x="10209" y="917"/>
                </a:lnTo>
                <a:lnTo>
                  <a:pt x="10628" y="917"/>
                </a:lnTo>
                <a:lnTo>
                  <a:pt x="10628" y="10628"/>
                </a:lnTo>
                <a:lnTo>
                  <a:pt x="917" y="10628"/>
                </a:lnTo>
                <a:lnTo>
                  <a:pt x="917" y="10209"/>
                </a:lnTo>
                <a:lnTo>
                  <a:pt x="0" y="10800"/>
                </a:lnTo>
                <a:lnTo>
                  <a:pt x="917" y="11391"/>
                </a:lnTo>
                <a:lnTo>
                  <a:pt x="917" y="10972"/>
                </a:lnTo>
                <a:lnTo>
                  <a:pt x="10628" y="10972"/>
                </a:lnTo>
                <a:lnTo>
                  <a:pt x="10628" y="20683"/>
                </a:lnTo>
                <a:lnTo>
                  <a:pt x="10209" y="20683"/>
                </a:lnTo>
                <a:lnTo>
                  <a:pt x="10800" y="21600"/>
                </a:lnTo>
                <a:lnTo>
                  <a:pt x="11391" y="20683"/>
                </a:lnTo>
                <a:lnTo>
                  <a:pt x="10972" y="20683"/>
                </a:lnTo>
                <a:lnTo>
                  <a:pt x="10972" y="10972"/>
                </a:lnTo>
                <a:lnTo>
                  <a:pt x="20683" y="10972"/>
                </a:lnTo>
                <a:lnTo>
                  <a:pt x="20683" y="11391"/>
                </a:lnTo>
                <a:lnTo>
                  <a:pt x="21600" y="10800"/>
                </a:lnTo>
                <a:lnTo>
                  <a:pt x="20683" y="10209"/>
                </a:lnTo>
                <a:lnTo>
                  <a:pt x="20683" y="10628"/>
                </a:lnTo>
                <a:lnTo>
                  <a:pt x="10972" y="10628"/>
                </a:lnTo>
                <a:lnTo>
                  <a:pt x="10972" y="917"/>
                </a:lnTo>
                <a:lnTo>
                  <a:pt x="11391" y="917"/>
                </a:lnTo>
                <a:close/>
              </a:path>
            </a:pathLst>
          </a:custGeom>
          <a:solidFill>
            <a:schemeClr val="tx2"/>
          </a:solidFill>
          <a:ln w="9525">
            <a:solidFill>
              <a:schemeClr val="tx1"/>
            </a:solidFill>
            <a:miter lim="800000"/>
            <a:headEnd/>
            <a:tailEnd/>
          </a:ln>
        </p:spPr>
        <p:txBody>
          <a:bodyPr wrap="none" anchor="ctr"/>
          <a:lstStyle/>
          <a:p>
            <a:endParaRPr lang="en-US"/>
          </a:p>
        </p:txBody>
      </p:sp>
      <p:sp>
        <p:nvSpPr>
          <p:cNvPr id="40969" name="AutoShape 10"/>
          <p:cNvSpPr>
            <a:spLocks noChangeArrowheads="1"/>
          </p:cNvSpPr>
          <p:nvPr/>
        </p:nvSpPr>
        <p:spPr bwMode="auto">
          <a:xfrm rot="2617333">
            <a:off x="2484438" y="1989138"/>
            <a:ext cx="360362" cy="360362"/>
          </a:xfrm>
          <a:prstGeom prst="plus">
            <a:avLst>
              <a:gd name="adj" fmla="val 45375"/>
            </a:avLst>
          </a:prstGeom>
          <a:solidFill>
            <a:schemeClr val="tx1"/>
          </a:solidFill>
          <a:ln w="9525">
            <a:solidFill>
              <a:schemeClr val="tx1"/>
            </a:solidFill>
            <a:miter lim="800000"/>
            <a:headEnd/>
            <a:tailEnd/>
          </a:ln>
        </p:spPr>
        <p:txBody>
          <a:bodyPr wrap="none" anchor="ctr"/>
          <a:lstStyle/>
          <a:p>
            <a:endParaRPr lang="en-US"/>
          </a:p>
        </p:txBody>
      </p:sp>
      <p:sp>
        <p:nvSpPr>
          <p:cNvPr id="40970" name="AutoShape 11"/>
          <p:cNvSpPr>
            <a:spLocks noChangeArrowheads="1"/>
          </p:cNvSpPr>
          <p:nvPr/>
        </p:nvSpPr>
        <p:spPr bwMode="auto">
          <a:xfrm rot="2617333">
            <a:off x="2051050" y="1628775"/>
            <a:ext cx="360363" cy="360363"/>
          </a:xfrm>
          <a:prstGeom prst="plus">
            <a:avLst>
              <a:gd name="adj" fmla="val 45375"/>
            </a:avLst>
          </a:prstGeom>
          <a:solidFill>
            <a:schemeClr val="tx1"/>
          </a:solidFill>
          <a:ln w="9525">
            <a:solidFill>
              <a:schemeClr val="tx1"/>
            </a:solidFill>
            <a:miter lim="800000"/>
            <a:headEnd/>
            <a:tailEnd/>
          </a:ln>
        </p:spPr>
        <p:txBody>
          <a:bodyPr wrap="none" anchor="ctr"/>
          <a:lstStyle/>
          <a:p>
            <a:endParaRPr lang="en-US"/>
          </a:p>
        </p:txBody>
      </p:sp>
      <p:sp>
        <p:nvSpPr>
          <p:cNvPr id="40971" name="AutoShape 12"/>
          <p:cNvSpPr>
            <a:spLocks noChangeArrowheads="1"/>
          </p:cNvSpPr>
          <p:nvPr/>
        </p:nvSpPr>
        <p:spPr bwMode="auto">
          <a:xfrm rot="2617333">
            <a:off x="3276600" y="2060575"/>
            <a:ext cx="360363" cy="360363"/>
          </a:xfrm>
          <a:prstGeom prst="plus">
            <a:avLst>
              <a:gd name="adj" fmla="val 45375"/>
            </a:avLst>
          </a:prstGeom>
          <a:solidFill>
            <a:schemeClr val="tx1"/>
          </a:solidFill>
          <a:ln w="9525">
            <a:solidFill>
              <a:schemeClr val="tx1"/>
            </a:solidFill>
            <a:miter lim="800000"/>
            <a:headEnd/>
            <a:tailEnd/>
          </a:ln>
        </p:spPr>
        <p:txBody>
          <a:bodyPr wrap="none" anchor="ctr"/>
          <a:lstStyle/>
          <a:p>
            <a:endParaRPr lang="en-US"/>
          </a:p>
        </p:txBody>
      </p:sp>
      <p:sp>
        <p:nvSpPr>
          <p:cNvPr id="40972" name="Text Box 13"/>
          <p:cNvSpPr txBox="1">
            <a:spLocks noChangeArrowheads="1"/>
          </p:cNvSpPr>
          <p:nvPr/>
        </p:nvSpPr>
        <p:spPr bwMode="auto">
          <a:xfrm>
            <a:off x="5292725" y="908050"/>
            <a:ext cx="3167063" cy="366713"/>
          </a:xfrm>
          <a:prstGeom prst="rect">
            <a:avLst/>
          </a:prstGeom>
          <a:noFill/>
          <a:ln w="9525">
            <a:noFill/>
            <a:miter lim="800000"/>
            <a:headEnd/>
            <a:tailEnd/>
          </a:ln>
        </p:spPr>
        <p:txBody>
          <a:bodyPr>
            <a:spAutoFit/>
          </a:bodyPr>
          <a:lstStyle/>
          <a:p>
            <a:pPr>
              <a:spcBef>
                <a:spcPct val="50000"/>
              </a:spcBef>
            </a:pPr>
            <a:r>
              <a:rPr lang="en-GB">
                <a:latin typeface="Lucida Handwriting" pitchFamily="66" charset="0"/>
              </a:rPr>
              <a:t>Tuesday 5</a:t>
            </a:r>
            <a:r>
              <a:rPr lang="en-GB" baseline="30000">
                <a:latin typeface="Lucida Handwriting" pitchFamily="66" charset="0"/>
              </a:rPr>
              <a:t>th</a:t>
            </a:r>
            <a:r>
              <a:rPr lang="en-GB">
                <a:latin typeface="Lucida Handwriting" pitchFamily="66" charset="0"/>
              </a:rPr>
              <a:t> February</a:t>
            </a:r>
          </a:p>
        </p:txBody>
      </p:sp>
      <p:pic>
        <p:nvPicPr>
          <p:cNvPr id="40973" name="Picture 14"/>
          <p:cNvPicPr>
            <a:picLocks noChangeAspect="1" noChangeArrowheads="1"/>
          </p:cNvPicPr>
          <p:nvPr/>
        </p:nvPicPr>
        <p:blipFill>
          <a:blip r:embed="rId5"/>
          <a:srcRect t="22223" r="23357"/>
          <a:stretch>
            <a:fillRect/>
          </a:stretch>
        </p:blipFill>
        <p:spPr bwMode="auto">
          <a:xfrm>
            <a:off x="0" y="5445125"/>
            <a:ext cx="99377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1042988" y="765175"/>
            <a:ext cx="3648075" cy="5102225"/>
          </a:xfrm>
          <a:prstGeom prst="rect">
            <a:avLst/>
          </a:prstGeom>
          <a:noFill/>
          <a:ln w="9525">
            <a:noFill/>
            <a:miter lim="800000"/>
            <a:headEnd/>
            <a:tailEnd/>
          </a:ln>
        </p:spPr>
      </p:pic>
      <p:pic>
        <p:nvPicPr>
          <p:cNvPr id="43010" name="Picture 3"/>
          <p:cNvPicPr>
            <a:picLocks noChangeAspect="1" noChangeArrowheads="1"/>
          </p:cNvPicPr>
          <p:nvPr/>
        </p:nvPicPr>
        <p:blipFill>
          <a:blip r:embed="rId4"/>
          <a:srcRect/>
          <a:stretch>
            <a:fillRect/>
          </a:stretch>
        </p:blipFill>
        <p:spPr bwMode="auto">
          <a:xfrm>
            <a:off x="4859338" y="765175"/>
            <a:ext cx="3619500" cy="5111750"/>
          </a:xfrm>
          <a:prstGeom prst="rect">
            <a:avLst/>
          </a:prstGeom>
          <a:noFill/>
          <a:ln w="9525">
            <a:noFill/>
            <a:miter lim="800000"/>
            <a:headEnd/>
            <a:tailEnd/>
          </a:ln>
        </p:spPr>
      </p:pic>
      <p:sp>
        <p:nvSpPr>
          <p:cNvPr id="43011" name="Text Box 4"/>
          <p:cNvSpPr txBox="1">
            <a:spLocks noChangeArrowheads="1"/>
          </p:cNvSpPr>
          <p:nvPr/>
        </p:nvSpPr>
        <p:spPr bwMode="auto">
          <a:xfrm rot="-1310933">
            <a:off x="0" y="188913"/>
            <a:ext cx="3779838" cy="914400"/>
          </a:xfrm>
          <a:prstGeom prst="rect">
            <a:avLst/>
          </a:prstGeom>
          <a:noFill/>
          <a:ln w="9525">
            <a:noFill/>
            <a:miter lim="800000"/>
            <a:headEnd/>
            <a:tailEnd/>
          </a:ln>
        </p:spPr>
        <p:txBody>
          <a:bodyPr>
            <a:spAutoFit/>
          </a:bodyPr>
          <a:lstStyle/>
          <a:p>
            <a:pPr>
              <a:spcBef>
                <a:spcPct val="50000"/>
              </a:spcBef>
            </a:pPr>
            <a:r>
              <a:rPr lang="en-GB" sz="5400">
                <a:latin typeface="Bradley Hand ITC" pitchFamily="66" charset="0"/>
              </a:rPr>
              <a:t>John Jones</a:t>
            </a:r>
          </a:p>
        </p:txBody>
      </p:sp>
      <p:sp>
        <p:nvSpPr>
          <p:cNvPr id="24581" name="AutoShape 5"/>
          <p:cNvSpPr>
            <a:spLocks noChangeArrowheads="1"/>
          </p:cNvSpPr>
          <p:nvPr/>
        </p:nvSpPr>
        <p:spPr bwMode="auto">
          <a:xfrm>
            <a:off x="1979613" y="1989138"/>
            <a:ext cx="358775" cy="360362"/>
          </a:xfrm>
          <a:prstGeom prst="star5">
            <a:avLst/>
          </a:prstGeom>
          <a:solidFill>
            <a:srgbClr val="FFFF00"/>
          </a:solidFill>
          <a:ln w="9525">
            <a:solidFill>
              <a:schemeClr val="tx1"/>
            </a:solidFill>
            <a:miter lim="800000"/>
            <a:headEnd/>
            <a:tailEnd/>
          </a:ln>
          <a:effectLst/>
        </p:spPr>
        <p:txBody>
          <a:bodyPr wrap="none" anchor="ctr"/>
          <a:lstStyle/>
          <a:p>
            <a:pPr>
              <a:defRPr/>
            </a:pPr>
            <a:endParaRPr lang="en-GB"/>
          </a:p>
        </p:txBody>
      </p:sp>
      <p:sp>
        <p:nvSpPr>
          <p:cNvPr id="43013" name="AutoShape 6"/>
          <p:cNvSpPr>
            <a:spLocks noChangeArrowheads="1"/>
          </p:cNvSpPr>
          <p:nvPr/>
        </p:nvSpPr>
        <p:spPr bwMode="auto">
          <a:xfrm>
            <a:off x="3924300" y="3789363"/>
            <a:ext cx="287338" cy="576262"/>
          </a:xfrm>
          <a:prstGeom prst="roundRect">
            <a:avLst>
              <a:gd name="adj" fmla="val 16667"/>
            </a:avLst>
          </a:prstGeom>
          <a:noFill/>
          <a:ln w="9525">
            <a:solidFill>
              <a:srgbClr val="FF0000"/>
            </a:solidFill>
            <a:round/>
            <a:headEnd/>
            <a:tailEnd/>
          </a:ln>
        </p:spPr>
        <p:txBody>
          <a:bodyPr wrap="none" anchor="ctr"/>
          <a:lstStyle/>
          <a:p>
            <a:endParaRPr lang="en-US"/>
          </a:p>
        </p:txBody>
      </p:sp>
      <p:sp>
        <p:nvSpPr>
          <p:cNvPr id="43014" name="AutoShape 7"/>
          <p:cNvSpPr>
            <a:spLocks noChangeArrowheads="1"/>
          </p:cNvSpPr>
          <p:nvPr/>
        </p:nvSpPr>
        <p:spPr bwMode="auto">
          <a:xfrm>
            <a:off x="2627313" y="4508500"/>
            <a:ext cx="287337" cy="576263"/>
          </a:xfrm>
          <a:prstGeom prst="roundRect">
            <a:avLst>
              <a:gd name="adj" fmla="val 16667"/>
            </a:avLst>
          </a:prstGeom>
          <a:noFill/>
          <a:ln w="9525">
            <a:solidFill>
              <a:srgbClr val="FF0000"/>
            </a:solidFill>
            <a:round/>
            <a:headEnd/>
            <a:tailEnd/>
          </a:ln>
        </p:spPr>
        <p:txBody>
          <a:bodyPr wrap="none" anchor="ctr"/>
          <a:lstStyle/>
          <a:p>
            <a:endParaRPr lang="en-US"/>
          </a:p>
        </p:txBody>
      </p:sp>
      <p:sp>
        <p:nvSpPr>
          <p:cNvPr id="43015" name="AutoShape 8"/>
          <p:cNvSpPr>
            <a:spLocks noChangeArrowheads="1"/>
          </p:cNvSpPr>
          <p:nvPr/>
        </p:nvSpPr>
        <p:spPr bwMode="auto">
          <a:xfrm>
            <a:off x="1331913" y="4652963"/>
            <a:ext cx="287337" cy="576262"/>
          </a:xfrm>
          <a:prstGeom prst="roundRect">
            <a:avLst>
              <a:gd name="adj" fmla="val 16667"/>
            </a:avLst>
          </a:prstGeom>
          <a:noFill/>
          <a:ln w="9525">
            <a:solidFill>
              <a:srgbClr val="FF0000"/>
            </a:solidFill>
            <a:round/>
            <a:headEnd/>
            <a:tailEnd/>
          </a:ln>
        </p:spPr>
        <p:txBody>
          <a:bodyPr wrap="none" anchor="ctr"/>
          <a:lstStyle/>
          <a:p>
            <a:endParaRPr lang="en-US"/>
          </a:p>
        </p:txBody>
      </p:sp>
      <p:sp>
        <p:nvSpPr>
          <p:cNvPr id="43016" name="Text Box 9"/>
          <p:cNvSpPr txBox="1">
            <a:spLocks noChangeArrowheads="1"/>
          </p:cNvSpPr>
          <p:nvPr/>
        </p:nvSpPr>
        <p:spPr bwMode="auto">
          <a:xfrm rot="-285818">
            <a:off x="5940425" y="836613"/>
            <a:ext cx="1800225" cy="457200"/>
          </a:xfrm>
          <a:prstGeom prst="rect">
            <a:avLst/>
          </a:prstGeom>
          <a:noFill/>
          <a:ln w="9525">
            <a:noFill/>
            <a:miter lim="800000"/>
            <a:headEnd/>
            <a:tailEnd/>
          </a:ln>
        </p:spPr>
        <p:txBody>
          <a:bodyPr>
            <a:spAutoFit/>
          </a:bodyPr>
          <a:lstStyle/>
          <a:p>
            <a:pPr>
              <a:spcBef>
                <a:spcPct val="50000"/>
              </a:spcBef>
            </a:pPr>
            <a:r>
              <a:rPr lang="en-GB" sz="2400">
                <a:latin typeface="Bradley Hand ITC" pitchFamily="66" charset="0"/>
              </a:rPr>
              <a:t>Saturday</a:t>
            </a:r>
          </a:p>
        </p:txBody>
      </p:sp>
      <p:sp>
        <p:nvSpPr>
          <p:cNvPr id="43017" name="Text Box 10"/>
          <p:cNvSpPr txBox="1">
            <a:spLocks noChangeArrowheads="1"/>
          </p:cNvSpPr>
          <p:nvPr/>
        </p:nvSpPr>
        <p:spPr bwMode="auto">
          <a:xfrm rot="-285818">
            <a:off x="5430838" y="1617663"/>
            <a:ext cx="1944687" cy="2100262"/>
          </a:xfrm>
          <a:prstGeom prst="rect">
            <a:avLst/>
          </a:prstGeom>
          <a:noFill/>
          <a:ln w="9525">
            <a:noFill/>
            <a:miter lim="800000"/>
            <a:headEnd/>
            <a:tailEnd/>
          </a:ln>
        </p:spPr>
        <p:txBody>
          <a:bodyPr>
            <a:spAutoFit/>
          </a:bodyPr>
          <a:lstStyle/>
          <a:p>
            <a:pPr>
              <a:spcBef>
                <a:spcPct val="50000"/>
              </a:spcBef>
            </a:pPr>
            <a:endParaRPr lang="en-GB" sz="2400">
              <a:latin typeface="Bradley Hand ITC" pitchFamily="66" charset="0"/>
            </a:endParaRPr>
          </a:p>
          <a:p>
            <a:pPr>
              <a:spcBef>
                <a:spcPct val="50000"/>
              </a:spcBef>
            </a:pPr>
            <a:r>
              <a:rPr lang="en-GB" sz="2400">
                <a:latin typeface="Bradley Hand ITC" pitchFamily="66" charset="0"/>
              </a:rPr>
              <a:t>Made it to yoga class for fifth week in a row.</a:t>
            </a:r>
          </a:p>
        </p:txBody>
      </p:sp>
      <p:pic>
        <p:nvPicPr>
          <p:cNvPr id="43018" name="Picture 11"/>
          <p:cNvPicPr>
            <a:picLocks noChangeAspect="1" noChangeArrowheads="1"/>
          </p:cNvPicPr>
          <p:nvPr/>
        </p:nvPicPr>
        <p:blipFill>
          <a:blip r:embed="rId5"/>
          <a:srcRect t="22223" r="23357"/>
          <a:stretch>
            <a:fillRect/>
          </a:stretch>
        </p:blipFill>
        <p:spPr bwMode="auto">
          <a:xfrm>
            <a:off x="0" y="5445125"/>
            <a:ext cx="99377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2643188" y="1143000"/>
            <a:ext cx="4321175" cy="579438"/>
          </a:xfrm>
          <a:prstGeom prst="rect">
            <a:avLst/>
          </a:prstGeom>
          <a:noFill/>
          <a:ln w="9525">
            <a:noFill/>
            <a:miter lim="800000"/>
            <a:headEnd/>
            <a:tailEnd/>
          </a:ln>
        </p:spPr>
        <p:txBody>
          <a:bodyPr>
            <a:spAutoFit/>
          </a:bodyPr>
          <a:lstStyle/>
          <a:p>
            <a:pPr algn="ctr"/>
            <a:r>
              <a:rPr lang="en-GB" sz="3200" b="1">
                <a:solidFill>
                  <a:srgbClr val="00CCFF"/>
                </a:solidFill>
                <a:latin typeface="Arial Rounded MT Bold" pitchFamily="34" charset="0"/>
              </a:rPr>
              <a:t>MINDFULNESS</a:t>
            </a:r>
          </a:p>
        </p:txBody>
      </p:sp>
      <p:sp>
        <p:nvSpPr>
          <p:cNvPr id="28675" name="TextBox 5"/>
          <p:cNvSpPr txBox="1">
            <a:spLocks noChangeArrowheads="1"/>
          </p:cNvSpPr>
          <p:nvPr/>
        </p:nvSpPr>
        <p:spPr bwMode="auto">
          <a:xfrm>
            <a:off x="2498725" y="4167188"/>
            <a:ext cx="4608513" cy="519112"/>
          </a:xfrm>
          <a:prstGeom prst="rect">
            <a:avLst/>
          </a:prstGeom>
          <a:noFill/>
          <a:ln w="9525">
            <a:noFill/>
            <a:miter lim="800000"/>
            <a:headEnd/>
            <a:tailEnd/>
          </a:ln>
        </p:spPr>
        <p:txBody>
          <a:bodyPr>
            <a:spAutoFit/>
          </a:bodyPr>
          <a:lstStyle/>
          <a:p>
            <a:pPr algn="ctr"/>
            <a:r>
              <a:rPr lang="en-GB" sz="2800" b="1">
                <a:solidFill>
                  <a:srgbClr val="00CCFF"/>
                </a:solidFill>
                <a:latin typeface="Arial Rounded MT Bold" pitchFamily="34" charset="0"/>
              </a:rPr>
              <a:t>VALUES-BASED ACTION </a:t>
            </a:r>
          </a:p>
        </p:txBody>
      </p:sp>
      <p:sp>
        <p:nvSpPr>
          <p:cNvPr id="28676" name="TextBox 6"/>
          <p:cNvSpPr txBox="1">
            <a:spLocks noChangeArrowheads="1"/>
          </p:cNvSpPr>
          <p:nvPr/>
        </p:nvSpPr>
        <p:spPr bwMode="auto">
          <a:xfrm>
            <a:off x="2211388" y="1822450"/>
            <a:ext cx="5327650" cy="2195513"/>
          </a:xfrm>
          <a:prstGeom prst="rect">
            <a:avLst/>
          </a:prstGeom>
          <a:noFill/>
          <a:ln w="9525">
            <a:noFill/>
            <a:miter lim="800000"/>
            <a:headEnd/>
            <a:tailEnd/>
          </a:ln>
        </p:spPr>
        <p:txBody>
          <a:bodyPr>
            <a:spAutoFit/>
          </a:bodyPr>
          <a:lstStyle/>
          <a:p>
            <a:pPr algn="ctr"/>
            <a:r>
              <a:rPr lang="en-GB" sz="2000">
                <a:solidFill>
                  <a:schemeClr val="accent1"/>
                </a:solidFill>
                <a:latin typeface="Arial Rounded MT Bold" pitchFamily="34" charset="0"/>
              </a:rPr>
              <a:t>Present moment awareness</a:t>
            </a:r>
          </a:p>
          <a:p>
            <a:pPr algn="ctr"/>
            <a:endParaRPr lang="en-GB" sz="2000">
              <a:solidFill>
                <a:schemeClr val="accent1"/>
              </a:solidFill>
              <a:latin typeface="Arial Rounded MT Bold" pitchFamily="34" charset="0"/>
            </a:endParaRPr>
          </a:p>
          <a:p>
            <a:pPr algn="ctr"/>
            <a:r>
              <a:rPr lang="en-GB" sz="2000">
                <a:solidFill>
                  <a:schemeClr val="accent1"/>
                </a:solidFill>
                <a:latin typeface="Arial Rounded MT Bold" pitchFamily="34" charset="0"/>
              </a:rPr>
              <a:t>Untangling from difficult thought and emotion </a:t>
            </a:r>
          </a:p>
          <a:p>
            <a:pPr algn="ctr"/>
            <a:endParaRPr lang="en-GB" sz="2000">
              <a:solidFill>
                <a:schemeClr val="accent1"/>
              </a:solidFill>
              <a:latin typeface="Arial Rounded MT Bold" pitchFamily="34" charset="0"/>
            </a:endParaRPr>
          </a:p>
          <a:p>
            <a:pPr algn="ctr"/>
            <a:r>
              <a:rPr lang="en-GB" sz="2000">
                <a:solidFill>
                  <a:schemeClr val="accent1"/>
                </a:solidFill>
                <a:latin typeface="Arial Rounded MT Bold" pitchFamily="34" charset="0"/>
              </a:rPr>
              <a:t>Finding your resilient sense of self</a:t>
            </a:r>
          </a:p>
          <a:p>
            <a:r>
              <a:rPr lang="en-GB">
                <a:solidFill>
                  <a:schemeClr val="accent1"/>
                </a:solidFill>
                <a:latin typeface="Arial Rounded MT Bold" pitchFamily="34" charset="0"/>
              </a:rPr>
              <a:t> </a:t>
            </a:r>
          </a:p>
        </p:txBody>
      </p:sp>
      <p:sp>
        <p:nvSpPr>
          <p:cNvPr id="45060" name="TextBox 7"/>
          <p:cNvSpPr txBox="1">
            <a:spLocks noChangeArrowheads="1"/>
          </p:cNvSpPr>
          <p:nvPr/>
        </p:nvSpPr>
        <p:spPr bwMode="auto">
          <a:xfrm>
            <a:off x="1922463" y="2630488"/>
            <a:ext cx="5184775" cy="366712"/>
          </a:xfrm>
          <a:prstGeom prst="rect">
            <a:avLst/>
          </a:prstGeom>
          <a:noFill/>
          <a:ln w="9525">
            <a:noFill/>
            <a:miter lim="800000"/>
            <a:headEnd/>
            <a:tailEnd/>
          </a:ln>
        </p:spPr>
        <p:txBody>
          <a:bodyPr>
            <a:spAutoFit/>
          </a:bodyPr>
          <a:lstStyle/>
          <a:p>
            <a:endParaRPr lang="en-US">
              <a:latin typeface="Tahoma" pitchFamily="34" charset="0"/>
            </a:endParaRPr>
          </a:p>
        </p:txBody>
      </p:sp>
      <p:sp>
        <p:nvSpPr>
          <p:cNvPr id="28678" name="TextBox 9"/>
          <p:cNvSpPr txBox="1">
            <a:spLocks noChangeArrowheads="1"/>
          </p:cNvSpPr>
          <p:nvPr/>
        </p:nvSpPr>
        <p:spPr bwMode="auto">
          <a:xfrm>
            <a:off x="2211388" y="4743450"/>
            <a:ext cx="5038725" cy="1616075"/>
          </a:xfrm>
          <a:prstGeom prst="rect">
            <a:avLst/>
          </a:prstGeom>
          <a:noFill/>
          <a:ln w="9525">
            <a:noFill/>
            <a:miter lim="800000"/>
            <a:headEnd/>
            <a:tailEnd/>
          </a:ln>
        </p:spPr>
        <p:txBody>
          <a:bodyPr>
            <a:spAutoFit/>
          </a:bodyPr>
          <a:lstStyle/>
          <a:p>
            <a:pPr algn="ctr"/>
            <a:r>
              <a:rPr lang="en-GB" sz="2000">
                <a:solidFill>
                  <a:schemeClr val="accent1"/>
                </a:solidFill>
                <a:latin typeface="Arial Rounded MT Bold" pitchFamily="34" charset="0"/>
              </a:rPr>
              <a:t>Clarifying your most valued life directions</a:t>
            </a:r>
          </a:p>
          <a:p>
            <a:pPr algn="ctr"/>
            <a:endParaRPr lang="en-GB" sz="2000">
              <a:solidFill>
                <a:schemeClr val="accent1"/>
              </a:solidFill>
              <a:latin typeface="Arial Rounded MT Bold" pitchFamily="34" charset="0"/>
            </a:endParaRPr>
          </a:p>
          <a:p>
            <a:pPr algn="ctr"/>
            <a:r>
              <a:rPr lang="en-GB" sz="2000">
                <a:solidFill>
                  <a:schemeClr val="accent1"/>
                </a:solidFill>
                <a:latin typeface="Arial Rounded MT Bold" pitchFamily="34" charset="0"/>
              </a:rPr>
              <a:t>Using values as a guide to goals and daily behaviour </a:t>
            </a:r>
            <a:r>
              <a:rPr lang="en-GB">
                <a:solidFill>
                  <a:schemeClr val="accent1"/>
                </a:solidFill>
                <a:latin typeface="Arial Rounded MT Bold" pitchFamily="34" charset="0"/>
              </a:rPr>
              <a:t> </a:t>
            </a:r>
          </a:p>
        </p:txBody>
      </p:sp>
      <p:sp>
        <p:nvSpPr>
          <p:cNvPr id="12" name="Curved Left Arrow 11"/>
          <p:cNvSpPr/>
          <p:nvPr/>
        </p:nvSpPr>
        <p:spPr>
          <a:xfrm>
            <a:off x="7107238" y="1214438"/>
            <a:ext cx="1511300" cy="3697287"/>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3" name="Curved Left Arrow 12"/>
          <p:cNvSpPr>
            <a:spLocks noChangeArrowheads="1"/>
          </p:cNvSpPr>
          <p:nvPr/>
        </p:nvSpPr>
        <p:spPr bwMode="auto">
          <a:xfrm rot="10800000">
            <a:off x="698500" y="998538"/>
            <a:ext cx="1485900" cy="3625850"/>
          </a:xfrm>
          <a:prstGeom prst="curvedLeftArrow">
            <a:avLst>
              <a:gd name="adj1" fmla="val 24989"/>
              <a:gd name="adj2" fmla="val 50001"/>
              <a:gd name="adj3" fmla="val 24944"/>
            </a:avLst>
          </a:prstGeom>
          <a:solidFill>
            <a:srgbClr val="FFC000"/>
          </a:solidFill>
          <a:ln w="25400" algn="ctr">
            <a:solidFill>
              <a:srgbClr val="00A77A"/>
            </a:solidFill>
            <a:miter lim="800000"/>
            <a:headEnd/>
            <a:tailEnd/>
          </a:ln>
        </p:spPr>
        <p:txBody>
          <a:bodyPr rot="10800000" anchor="ctr"/>
          <a:lstStyle/>
          <a:p>
            <a:pPr algn="ctr"/>
            <a:endParaRPr lang="en-US">
              <a:latin typeface="Constantia" pitchFamily="18" charset="0"/>
            </a:endParaRPr>
          </a:p>
        </p:txBody>
      </p:sp>
      <p:sp>
        <p:nvSpPr>
          <p:cNvPr id="45064" name="TextBox 1"/>
          <p:cNvSpPr txBox="1">
            <a:spLocks noChangeArrowheads="1"/>
          </p:cNvSpPr>
          <p:nvPr/>
        </p:nvSpPr>
        <p:spPr bwMode="auto">
          <a:xfrm>
            <a:off x="6445250" y="6308725"/>
            <a:ext cx="2935288" cy="366713"/>
          </a:xfrm>
          <a:prstGeom prst="rect">
            <a:avLst/>
          </a:prstGeom>
          <a:noFill/>
          <a:ln w="9525">
            <a:noFill/>
            <a:miter lim="800000"/>
            <a:headEnd/>
            <a:tailEnd/>
          </a:ln>
        </p:spPr>
        <p:txBody>
          <a:bodyPr>
            <a:spAutoFit/>
          </a:bodyPr>
          <a:lstStyle/>
          <a:p>
            <a:r>
              <a:rPr lang="en-GB" i="1">
                <a:solidFill>
                  <a:schemeClr val="accent1"/>
                </a:solidFill>
                <a:latin typeface="Constantia" pitchFamily="18" charset="0"/>
              </a:rPr>
              <a:t>From: Flaxman, 2011</a:t>
            </a:r>
          </a:p>
        </p:txBody>
      </p:sp>
      <p:pic>
        <p:nvPicPr>
          <p:cNvPr id="45065" name="Picture 10"/>
          <p:cNvPicPr>
            <a:picLocks noChangeAspect="1" noChangeArrowheads="1"/>
          </p:cNvPicPr>
          <p:nvPr/>
        </p:nvPicPr>
        <p:blipFill>
          <a:blip r:embed="rId3"/>
          <a:srcRect t="22223" r="23357"/>
          <a:stretch>
            <a:fillRect/>
          </a:stretch>
        </p:blipFill>
        <p:spPr bwMode="auto">
          <a:xfrm>
            <a:off x="0" y="5445125"/>
            <a:ext cx="993775" cy="1412875"/>
          </a:xfrm>
          <a:prstGeom prst="rect">
            <a:avLst/>
          </a:prstGeom>
          <a:noFill/>
          <a:ln w="9525">
            <a:noFill/>
            <a:miter lim="800000"/>
            <a:headEnd/>
            <a:tailEnd/>
          </a:ln>
        </p:spPr>
      </p:pic>
      <p:grpSp>
        <p:nvGrpSpPr>
          <p:cNvPr id="45066" name="Group 6"/>
          <p:cNvGrpSpPr>
            <a:grpSpLocks/>
          </p:cNvGrpSpPr>
          <p:nvPr/>
        </p:nvGrpSpPr>
        <p:grpSpPr bwMode="auto">
          <a:xfrm>
            <a:off x="0" y="0"/>
            <a:ext cx="9144000" cy="1071563"/>
            <a:chOff x="0" y="0"/>
            <a:chExt cx="9144000" cy="1071546"/>
          </a:xfrm>
        </p:grpSpPr>
        <p:sp>
          <p:nvSpPr>
            <p:cNvPr id="17" name="Rectangle 16"/>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5068" name="Picture 17" descr="A4 letterhead.png"/>
            <p:cNvPicPr>
              <a:picLocks noChangeAspect="1"/>
            </p:cNvPicPr>
            <p:nvPr/>
          </p:nvPicPr>
          <p:blipFill>
            <a:blip r:embed="rId4"/>
            <a:srcRect l="40572" b="94569"/>
            <a:stretch>
              <a:fillRect/>
            </a:stretch>
          </p:blipFill>
          <p:spPr bwMode="auto">
            <a:xfrm>
              <a:off x="0" y="214290"/>
              <a:ext cx="9144000" cy="85725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675"/>
                                        </p:tgtEl>
                                        <p:attrNameLst>
                                          <p:attrName>style.visibility</p:attrName>
                                        </p:attrNameLst>
                                      </p:cBhvr>
                                      <p:to>
                                        <p:strVal val="visible"/>
                                      </p:to>
                                    </p:set>
                                    <p:animEffect transition="in" filter="fade">
                                      <p:cBhvr>
                                        <p:cTn id="24" dur="500"/>
                                        <p:tgtEl>
                                          <p:spTgt spid="2867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678"/>
                                        </p:tgtEl>
                                        <p:attrNameLst>
                                          <p:attrName>style.visibility</p:attrName>
                                        </p:attrNameLst>
                                      </p:cBhvr>
                                      <p:to>
                                        <p:strVal val="visible"/>
                                      </p:to>
                                    </p:set>
                                    <p:anim calcmode="lin" valueType="num">
                                      <p:cBhvr additive="base">
                                        <p:cTn id="29" dur="500" fill="hold"/>
                                        <p:tgtEl>
                                          <p:spTgt spid="28678"/>
                                        </p:tgtEl>
                                        <p:attrNameLst>
                                          <p:attrName>ppt_x</p:attrName>
                                        </p:attrNameLst>
                                      </p:cBhvr>
                                      <p:tavLst>
                                        <p:tav tm="0">
                                          <p:val>
                                            <p:strVal val="#ppt_x"/>
                                          </p:val>
                                        </p:tav>
                                        <p:tav tm="100000">
                                          <p:val>
                                            <p:strVal val="#ppt_x"/>
                                          </p:val>
                                        </p:tav>
                                      </p:tavLst>
                                    </p:anim>
                                    <p:anim calcmode="lin" valueType="num">
                                      <p:cBhvr additive="base">
                                        <p:cTn id="30"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8"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8"/>
          <p:cNvGrpSpPr>
            <a:grpSpLocks/>
          </p:cNvGrpSpPr>
          <p:nvPr/>
        </p:nvGrpSpPr>
        <p:grpSpPr bwMode="auto">
          <a:xfrm>
            <a:off x="1071563" y="1357313"/>
            <a:ext cx="7572375" cy="5072062"/>
            <a:chOff x="0" y="0"/>
            <a:chExt cx="9144000" cy="6461125"/>
          </a:xfrm>
        </p:grpSpPr>
        <p:pic>
          <p:nvPicPr>
            <p:cNvPr id="47110" name="Picture 7"/>
            <p:cNvPicPr>
              <a:picLocks noChangeAspect="1" noChangeArrowheads="1"/>
            </p:cNvPicPr>
            <p:nvPr/>
          </p:nvPicPr>
          <p:blipFill>
            <a:blip r:embed="rId3"/>
            <a:srcRect/>
            <a:stretch>
              <a:fillRect/>
            </a:stretch>
          </p:blipFill>
          <p:spPr bwMode="auto">
            <a:xfrm>
              <a:off x="0" y="0"/>
              <a:ext cx="9144000" cy="6461125"/>
            </a:xfrm>
            <a:prstGeom prst="rect">
              <a:avLst/>
            </a:prstGeom>
            <a:noFill/>
            <a:ln w="63500" algn="ctr">
              <a:noFill/>
              <a:miter lim="800000"/>
              <a:headEnd/>
              <a:tailEnd/>
            </a:ln>
          </p:spPr>
        </p:pic>
        <p:sp>
          <p:nvSpPr>
            <p:cNvPr id="47111" name="Text Box 3"/>
            <p:cNvSpPr txBox="1">
              <a:spLocks noChangeArrowheads="1"/>
            </p:cNvSpPr>
            <p:nvPr/>
          </p:nvSpPr>
          <p:spPr bwMode="auto">
            <a:xfrm>
              <a:off x="611187" y="2133600"/>
              <a:ext cx="2160588" cy="634252"/>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200"/>
                <a:t>Safety</a:t>
              </a:r>
            </a:p>
          </p:txBody>
        </p:sp>
        <p:sp>
          <p:nvSpPr>
            <p:cNvPr id="47112" name="Text Box 4"/>
            <p:cNvSpPr txBox="1">
              <a:spLocks noChangeArrowheads="1"/>
            </p:cNvSpPr>
            <p:nvPr/>
          </p:nvSpPr>
          <p:spPr bwMode="auto">
            <a:xfrm>
              <a:off x="3419475" y="2133600"/>
              <a:ext cx="2305050" cy="634252"/>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200"/>
                <a:t>Connection</a:t>
              </a:r>
            </a:p>
          </p:txBody>
        </p:sp>
        <p:sp>
          <p:nvSpPr>
            <p:cNvPr id="47113" name="Text Box 5"/>
            <p:cNvSpPr txBox="1">
              <a:spLocks noChangeArrowheads="1"/>
            </p:cNvSpPr>
            <p:nvPr/>
          </p:nvSpPr>
          <p:spPr bwMode="auto">
            <a:xfrm>
              <a:off x="6372225" y="2133600"/>
              <a:ext cx="2160588" cy="634252"/>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200"/>
                <a:t>Drive</a:t>
              </a:r>
            </a:p>
          </p:txBody>
        </p:sp>
      </p:grpSp>
      <p:pic>
        <p:nvPicPr>
          <p:cNvPr id="47106" name="Picture 8"/>
          <p:cNvPicPr>
            <a:picLocks noChangeAspect="1" noChangeArrowheads="1"/>
          </p:cNvPicPr>
          <p:nvPr/>
        </p:nvPicPr>
        <p:blipFill>
          <a:blip r:embed="rId4"/>
          <a:srcRect t="22223" r="23357"/>
          <a:stretch>
            <a:fillRect/>
          </a:stretch>
        </p:blipFill>
        <p:spPr bwMode="auto">
          <a:xfrm>
            <a:off x="0" y="5445125"/>
            <a:ext cx="993775" cy="1412875"/>
          </a:xfrm>
          <a:prstGeom prst="rect">
            <a:avLst/>
          </a:prstGeom>
          <a:noFill/>
          <a:ln w="9525">
            <a:noFill/>
            <a:miter lim="800000"/>
            <a:headEnd/>
            <a:tailEnd/>
          </a:ln>
        </p:spPr>
      </p:pic>
      <p:grpSp>
        <p:nvGrpSpPr>
          <p:cNvPr id="47107" name="Group 9"/>
          <p:cNvGrpSpPr>
            <a:grpSpLocks/>
          </p:cNvGrpSpPr>
          <p:nvPr/>
        </p:nvGrpSpPr>
        <p:grpSpPr bwMode="auto">
          <a:xfrm>
            <a:off x="0" y="0"/>
            <a:ext cx="9144000" cy="1071563"/>
            <a:chOff x="0" y="0"/>
            <a:chExt cx="9144000" cy="1071546"/>
          </a:xfrm>
        </p:grpSpPr>
        <p:sp>
          <p:nvSpPr>
            <p:cNvPr id="11" name="Rectangle 10"/>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7109" name="Picture 11" descr="A4 letterhead.png"/>
            <p:cNvPicPr>
              <a:picLocks noChangeAspect="1"/>
            </p:cNvPicPr>
            <p:nvPr/>
          </p:nvPicPr>
          <p:blipFill>
            <a:blip r:embed="rId5"/>
            <a:srcRect l="40572" b="94569"/>
            <a:stretch>
              <a:fillRect/>
            </a:stretch>
          </p:blipFill>
          <p:spPr bwMode="auto">
            <a:xfrm>
              <a:off x="0" y="214290"/>
              <a:ext cx="9144000" cy="8572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endParaRPr lang="en-US" smtClean="0"/>
          </a:p>
        </p:txBody>
      </p:sp>
      <p:sp>
        <p:nvSpPr>
          <p:cNvPr id="49154" name="Rectangle 3"/>
          <p:cNvSpPr>
            <a:spLocks noGrp="1" noChangeArrowheads="1"/>
          </p:cNvSpPr>
          <p:nvPr>
            <p:ph type="body" idx="4294967295"/>
          </p:nvPr>
        </p:nvSpPr>
        <p:spPr/>
        <p:txBody>
          <a:bodyPr/>
          <a:lstStyle/>
          <a:p>
            <a:endParaRPr lang="en-US" smtClean="0"/>
          </a:p>
        </p:txBody>
      </p:sp>
      <p:pic>
        <p:nvPicPr>
          <p:cNvPr id="49155" name="Picture 5" descr="cave-painting"/>
          <p:cNvPicPr>
            <a:picLocks noChangeAspect="1" noChangeArrowheads="1"/>
          </p:cNvPicPr>
          <p:nvPr/>
        </p:nvPicPr>
        <p:blipFill>
          <a:blip r:embed="rId3"/>
          <a:srcRect/>
          <a:stretch>
            <a:fillRect/>
          </a:stretch>
        </p:blipFill>
        <p:spPr bwMode="auto">
          <a:xfrm>
            <a:off x="900113" y="836613"/>
            <a:ext cx="7488237" cy="500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2771775" y="2349500"/>
            <a:ext cx="3529013" cy="366713"/>
          </a:xfrm>
          <a:prstGeom prst="rect">
            <a:avLst/>
          </a:prstGeom>
          <a:noFill/>
          <a:ln w="9525">
            <a:noFill/>
            <a:miter lim="800000"/>
            <a:headEnd/>
            <a:tailEnd/>
          </a:ln>
        </p:spPr>
        <p:txBody>
          <a:bodyPr>
            <a:spAutoFit/>
          </a:bodyPr>
          <a:lstStyle/>
          <a:p>
            <a:pPr>
              <a:spcBef>
                <a:spcPct val="50000"/>
              </a:spcBef>
            </a:pPr>
            <a:endParaRPr lang="en-US"/>
          </a:p>
        </p:txBody>
      </p:sp>
      <p:pic>
        <p:nvPicPr>
          <p:cNvPr id="16386" name="Picture 3" descr="Bipolar fife logo"/>
          <p:cNvPicPr>
            <a:picLocks noChangeArrowheads="1"/>
          </p:cNvPicPr>
          <p:nvPr/>
        </p:nvPicPr>
        <p:blipFill>
          <a:blip r:embed="rId3"/>
          <a:srcRect l="9656" t="20470" r="9656" b="20470"/>
          <a:stretch>
            <a:fillRect/>
          </a:stretch>
        </p:blipFill>
        <p:spPr bwMode="auto">
          <a:xfrm>
            <a:off x="2195513" y="2571750"/>
            <a:ext cx="3055937" cy="1587500"/>
          </a:xfrm>
          <a:prstGeom prst="rect">
            <a:avLst/>
          </a:prstGeom>
          <a:solidFill>
            <a:srgbClr val="FFFFE1"/>
          </a:solidFill>
          <a:ln w="9525">
            <a:noFill/>
            <a:miter lim="800000"/>
            <a:headEnd/>
            <a:tailEnd/>
          </a:ln>
        </p:spPr>
      </p:pic>
      <p:pic>
        <p:nvPicPr>
          <p:cNvPr id="16387" name="Picture 4" descr="NHS logo small"/>
          <p:cNvPicPr>
            <a:picLocks noChangeAspect="1" noChangeArrowheads="1"/>
          </p:cNvPicPr>
          <p:nvPr/>
        </p:nvPicPr>
        <p:blipFill>
          <a:blip r:embed="rId4"/>
          <a:srcRect t="4021" b="4021"/>
          <a:stretch>
            <a:fillRect/>
          </a:stretch>
        </p:blipFill>
        <p:spPr bwMode="auto">
          <a:xfrm>
            <a:off x="5292725" y="2571750"/>
            <a:ext cx="1727200" cy="1587500"/>
          </a:xfrm>
          <a:prstGeom prst="rect">
            <a:avLst/>
          </a:prstGeom>
          <a:noFill/>
          <a:ln w="9525">
            <a:noFill/>
            <a:miter lim="800000"/>
            <a:headEnd/>
            <a:tailEnd/>
          </a:ln>
        </p:spPr>
      </p:pic>
      <p:sp>
        <p:nvSpPr>
          <p:cNvPr id="27653" name="Text Box 5"/>
          <p:cNvSpPr txBox="1">
            <a:spLocks noChangeArrowheads="1"/>
          </p:cNvSpPr>
          <p:nvPr/>
        </p:nvSpPr>
        <p:spPr bwMode="auto">
          <a:xfrm>
            <a:off x="468313" y="1203325"/>
            <a:ext cx="5832475" cy="1187450"/>
          </a:xfrm>
          <a:prstGeom prst="rect">
            <a:avLst/>
          </a:prstGeom>
          <a:noFill/>
          <a:ln w="9525">
            <a:noFill/>
            <a:miter lim="800000"/>
            <a:headEnd/>
            <a:tailEnd/>
          </a:ln>
          <a:effectLst/>
        </p:spPr>
        <p:txBody>
          <a:bodyPr>
            <a:spAutoFit/>
          </a:bodyPr>
          <a:lstStyle/>
          <a:p>
            <a:pPr>
              <a:defRPr/>
            </a:pPr>
            <a:r>
              <a:rPr lang="en-GB" sz="2400">
                <a:solidFill>
                  <a:srgbClr val="F9DA41"/>
                </a:solidFill>
                <a:effectLst>
                  <a:outerShdw blurRad="38100" dist="38100" dir="2700000" algn="tl">
                    <a:srgbClr val="000000"/>
                  </a:outerShdw>
                </a:effectLst>
                <a:latin typeface="Arial Rounded MT Bold" pitchFamily="34" charset="0"/>
              </a:rPr>
              <a:t>Edie Gledhill, Facilitator</a:t>
            </a:r>
          </a:p>
          <a:p>
            <a:pPr>
              <a:defRPr/>
            </a:pPr>
            <a:r>
              <a:rPr lang="en-GB" sz="2400">
                <a:solidFill>
                  <a:srgbClr val="F9DA41"/>
                </a:solidFill>
                <a:effectLst>
                  <a:outerShdw blurRad="38100" dist="38100" dir="2700000" algn="tl">
                    <a:srgbClr val="000000"/>
                  </a:outerShdw>
                </a:effectLst>
                <a:latin typeface="Arial Rounded MT Bold" pitchFamily="34" charset="0"/>
              </a:rPr>
              <a:t>Isobel Duncan, Facilitator</a:t>
            </a:r>
          </a:p>
          <a:p>
            <a:pPr>
              <a:defRPr/>
            </a:pPr>
            <a:r>
              <a:rPr lang="en-GB" sz="2400">
                <a:solidFill>
                  <a:srgbClr val="F9DA41"/>
                </a:solidFill>
                <a:effectLst>
                  <a:outerShdw blurRad="38100" dist="38100" dir="2700000" algn="tl">
                    <a:srgbClr val="000000"/>
                  </a:outerShdw>
                </a:effectLst>
                <a:latin typeface="Arial Rounded MT Bold" pitchFamily="34" charset="0"/>
              </a:rPr>
              <a:t>Lorraine Sorley, Facilitator</a:t>
            </a:r>
          </a:p>
        </p:txBody>
      </p:sp>
      <p:sp>
        <p:nvSpPr>
          <p:cNvPr id="27654" name="Text Box 6"/>
          <p:cNvSpPr txBox="1">
            <a:spLocks noChangeArrowheads="1"/>
          </p:cNvSpPr>
          <p:nvPr/>
        </p:nvSpPr>
        <p:spPr bwMode="auto">
          <a:xfrm>
            <a:off x="0" y="4083050"/>
            <a:ext cx="8748713" cy="2282825"/>
          </a:xfrm>
          <a:prstGeom prst="rect">
            <a:avLst/>
          </a:prstGeom>
          <a:noFill/>
          <a:ln w="9525">
            <a:noFill/>
            <a:miter lim="800000"/>
            <a:headEnd/>
            <a:tailEnd/>
          </a:ln>
          <a:effectLst/>
        </p:spPr>
        <p:txBody>
          <a:bodyPr>
            <a:spAutoFit/>
          </a:bodyPr>
          <a:lstStyle/>
          <a:p>
            <a:pPr algn="r">
              <a:spcBef>
                <a:spcPct val="50000"/>
              </a:spcBef>
              <a:defRPr/>
            </a:pPr>
            <a:endParaRPr lang="en-GB" sz="2400" b="1" u="sng">
              <a:solidFill>
                <a:srgbClr val="F9DA41"/>
              </a:solidFill>
              <a:effectLst>
                <a:outerShdw blurRad="38100" dist="38100" dir="2700000" algn="tl">
                  <a:srgbClr val="000000"/>
                </a:outerShdw>
              </a:effectLst>
              <a:latin typeface="Arial Rounded MT Bold" pitchFamily="34" charset="0"/>
            </a:endParaRPr>
          </a:p>
          <a:p>
            <a:pPr algn="r">
              <a:defRPr/>
            </a:pPr>
            <a:r>
              <a:rPr lang="en-GB" sz="2400">
                <a:solidFill>
                  <a:srgbClr val="F9DA41"/>
                </a:solidFill>
                <a:effectLst>
                  <a:outerShdw blurRad="38100" dist="38100" dir="2700000" algn="tl">
                    <a:srgbClr val="000000"/>
                  </a:outerShdw>
                </a:effectLst>
                <a:latin typeface="Arial Rounded MT Bold" pitchFamily="34" charset="0"/>
              </a:rPr>
              <a:t>Gordon Mitchell, Consultant Clinical Psychologist</a:t>
            </a:r>
          </a:p>
          <a:p>
            <a:pPr algn="r">
              <a:defRPr/>
            </a:pPr>
            <a:r>
              <a:rPr lang="en-GB" sz="2400">
                <a:solidFill>
                  <a:srgbClr val="F9DA41"/>
                </a:solidFill>
                <a:effectLst>
                  <a:outerShdw blurRad="38100" dist="38100" dir="2700000" algn="tl">
                    <a:srgbClr val="000000"/>
                  </a:outerShdw>
                </a:effectLst>
                <a:latin typeface="Arial Rounded MT Bold" pitchFamily="34" charset="0"/>
              </a:rPr>
              <a:t>Laura Walton, Clinical Psychologist</a:t>
            </a:r>
          </a:p>
          <a:p>
            <a:pPr algn="r">
              <a:defRPr/>
            </a:pPr>
            <a:r>
              <a:rPr lang="en-GB" sz="2400">
                <a:solidFill>
                  <a:srgbClr val="F9DA41"/>
                </a:solidFill>
                <a:effectLst>
                  <a:outerShdw blurRad="38100" dist="38100" dir="2700000" algn="tl">
                    <a:srgbClr val="000000"/>
                  </a:outerShdw>
                </a:effectLst>
                <a:latin typeface="Arial Rounded MT Bold" pitchFamily="34" charset="0"/>
              </a:rPr>
              <a:t>Lindsey-Jo Sevier-Guy, Psychology Assistant</a:t>
            </a:r>
          </a:p>
          <a:p>
            <a:pPr algn="r">
              <a:defRPr/>
            </a:pPr>
            <a:r>
              <a:rPr lang="en-GB" sz="2400">
                <a:solidFill>
                  <a:srgbClr val="F9DA41"/>
                </a:solidFill>
                <a:effectLst>
                  <a:outerShdw blurRad="38100" dist="38100" dir="2700000" algn="tl">
                    <a:srgbClr val="000000"/>
                  </a:outerShdw>
                </a:effectLst>
                <a:latin typeface="Arial Rounded MT Bold" pitchFamily="34" charset="0"/>
              </a:rPr>
              <a:t>Emma-Louise Butchard, Psychology Assistant</a:t>
            </a:r>
          </a:p>
          <a:p>
            <a:pPr algn="r">
              <a:defRPr/>
            </a:pPr>
            <a:r>
              <a:rPr lang="en-GB" sz="2400">
                <a:solidFill>
                  <a:srgbClr val="F9DA41"/>
                </a:solidFill>
                <a:effectLst>
                  <a:outerShdw blurRad="38100" dist="38100" dir="2700000" algn="tl">
                    <a:srgbClr val="000000"/>
                  </a:outerShdw>
                </a:effectLst>
                <a:latin typeface="Arial Rounded MT Bold" pitchFamily="34" charset="0"/>
              </a:rPr>
              <a:t>Graeme Babbs, Senior Graphic Designer</a:t>
            </a:r>
          </a:p>
        </p:txBody>
      </p:sp>
      <p:sp>
        <p:nvSpPr>
          <p:cNvPr id="16390" name="AutoShape 11"/>
          <p:cNvSpPr>
            <a:spLocks noChangeArrowheads="1"/>
          </p:cNvSpPr>
          <p:nvPr/>
        </p:nvSpPr>
        <p:spPr bwMode="auto">
          <a:xfrm rot="8347002">
            <a:off x="755650" y="2643188"/>
            <a:ext cx="863600" cy="1368425"/>
          </a:xfrm>
          <a:prstGeom prst="curvedLeftArrow">
            <a:avLst>
              <a:gd name="adj1" fmla="val 31691"/>
              <a:gd name="adj2" fmla="val 63382"/>
              <a:gd name="adj3" fmla="val 33333"/>
            </a:avLst>
          </a:prstGeom>
          <a:solidFill>
            <a:srgbClr val="F9DA41"/>
          </a:solidFill>
          <a:ln w="9525">
            <a:solidFill>
              <a:srgbClr val="F9DA41"/>
            </a:solidFill>
            <a:miter lim="800000"/>
            <a:headEnd/>
            <a:tailEnd/>
          </a:ln>
        </p:spPr>
        <p:txBody>
          <a:bodyPr wrap="none" anchor="ctr"/>
          <a:lstStyle/>
          <a:p>
            <a:endParaRPr lang="en-US"/>
          </a:p>
        </p:txBody>
      </p:sp>
      <p:sp>
        <p:nvSpPr>
          <p:cNvPr id="16391" name="AutoShape 12"/>
          <p:cNvSpPr>
            <a:spLocks noChangeArrowheads="1"/>
          </p:cNvSpPr>
          <p:nvPr/>
        </p:nvSpPr>
        <p:spPr bwMode="auto">
          <a:xfrm rot="-2309509">
            <a:off x="7451725" y="3003550"/>
            <a:ext cx="863600" cy="1368425"/>
          </a:xfrm>
          <a:prstGeom prst="curvedLeftArrow">
            <a:avLst>
              <a:gd name="adj1" fmla="val 31691"/>
              <a:gd name="adj2" fmla="val 63382"/>
              <a:gd name="adj3" fmla="val 33333"/>
            </a:avLst>
          </a:prstGeom>
          <a:solidFill>
            <a:srgbClr val="F9DA41"/>
          </a:solidFill>
          <a:ln w="9525">
            <a:solidFill>
              <a:srgbClr val="F9DA41"/>
            </a:solidFill>
            <a:miter lim="800000"/>
            <a:headEnd/>
            <a:tailEnd/>
          </a:ln>
        </p:spPr>
        <p:txBody>
          <a:bodyPr wrap="none" anchor="ctr"/>
          <a:lstStyle/>
          <a:p>
            <a:endParaRPr lang="en-US"/>
          </a:p>
        </p:txBody>
      </p:sp>
      <p:pic>
        <p:nvPicPr>
          <p:cNvPr id="16392" name="Picture 13"/>
          <p:cNvPicPr>
            <a:picLocks noChangeAspect="1" noChangeArrowheads="1"/>
          </p:cNvPicPr>
          <p:nvPr/>
        </p:nvPicPr>
        <p:blipFill>
          <a:blip r:embed="rId5"/>
          <a:srcRect t="22223" r="23357"/>
          <a:stretch>
            <a:fillRect/>
          </a:stretch>
        </p:blipFill>
        <p:spPr bwMode="auto">
          <a:xfrm>
            <a:off x="0" y="5445125"/>
            <a:ext cx="993775" cy="1412875"/>
          </a:xfrm>
          <a:prstGeom prst="rect">
            <a:avLst/>
          </a:prstGeom>
          <a:noFill/>
          <a:ln w="9525">
            <a:noFill/>
            <a:miter lim="800000"/>
            <a:headEnd/>
            <a:tailEnd/>
          </a:ln>
        </p:spPr>
      </p:pic>
      <p:grpSp>
        <p:nvGrpSpPr>
          <p:cNvPr id="16393" name="Group 13"/>
          <p:cNvGrpSpPr>
            <a:grpSpLocks/>
          </p:cNvGrpSpPr>
          <p:nvPr/>
        </p:nvGrpSpPr>
        <p:grpSpPr bwMode="auto">
          <a:xfrm>
            <a:off x="0" y="0"/>
            <a:ext cx="9144000" cy="1071563"/>
            <a:chOff x="0" y="0"/>
            <a:chExt cx="9144000" cy="1071546"/>
          </a:xfrm>
        </p:grpSpPr>
        <p:sp>
          <p:nvSpPr>
            <p:cNvPr id="13" name="Rectangle 12"/>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5" name="Picture 11" descr="A4 letterhead.png"/>
            <p:cNvPicPr>
              <a:picLocks noChangeAspect="1"/>
            </p:cNvPicPr>
            <p:nvPr/>
          </p:nvPicPr>
          <p:blipFill>
            <a:blip r:embed="rId6"/>
            <a:srcRect l="40572" b="94569"/>
            <a:stretch>
              <a:fillRect/>
            </a:stretch>
          </p:blipFill>
          <p:spPr bwMode="auto">
            <a:xfrm>
              <a:off x="0" y="214290"/>
              <a:ext cx="9144000" cy="8572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pole to pole map 1.JPG"/>
          <p:cNvPicPr>
            <a:picLocks noChangeAspect="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ole to pole map2.JPG"/>
          <p:cNvPicPr>
            <a:picLocks noChangeAspect="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pole to pole guide still.JPG"/>
          <p:cNvPicPr>
            <a:picLocks noChangeAspect="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ploe to pole guide 1.JPG"/>
          <p:cNvPicPr>
            <a:picLocks noChangeAspect="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pPr eaLnBrk="1" hangingPunct="1">
              <a:defRPr/>
            </a:pPr>
            <a:endParaRPr lang="en-US" smtClean="0">
              <a:solidFill>
                <a:srgbClr val="F9DA41"/>
              </a:solidFill>
              <a:effectLst>
                <a:outerShdw blurRad="38100" dist="38100" dir="2700000" algn="tl">
                  <a:srgbClr val="000000"/>
                </a:outerShdw>
              </a:effectLst>
              <a:latin typeface="Arial Rounded MT Bold" pitchFamily="34" charset="0"/>
            </a:endParaRPr>
          </a:p>
        </p:txBody>
      </p:sp>
      <p:pic>
        <p:nvPicPr>
          <p:cNvPr id="55298" name="Picture 4"/>
          <p:cNvPicPr>
            <a:picLocks noChangeAspect="1" noChangeArrowheads="1"/>
          </p:cNvPicPr>
          <p:nvPr/>
        </p:nvPicPr>
        <p:blipFill>
          <a:blip r:embed="rId3"/>
          <a:srcRect t="22223" r="23357"/>
          <a:stretch>
            <a:fillRect/>
          </a:stretch>
        </p:blipFill>
        <p:spPr bwMode="auto">
          <a:xfrm>
            <a:off x="0" y="5445125"/>
            <a:ext cx="993775" cy="1412875"/>
          </a:xfrm>
          <a:prstGeom prst="rect">
            <a:avLst/>
          </a:prstGeom>
          <a:noFill/>
          <a:ln w="9525">
            <a:noFill/>
            <a:miter lim="800000"/>
            <a:headEnd/>
            <a:tailEnd/>
          </a:ln>
        </p:spPr>
      </p:pic>
      <p:pic>
        <p:nvPicPr>
          <p:cNvPr id="55299" name="Picture 4" descr="Mitch%20home%20stead[1]"/>
          <p:cNvPicPr>
            <a:picLocks noChangeAspect="1" noChangeArrowheads="1"/>
          </p:cNvPicPr>
          <p:nvPr/>
        </p:nvPicPr>
        <p:blipFill>
          <a:blip r:embed="rId4"/>
          <a:srcRect/>
          <a:stretch>
            <a:fillRect/>
          </a:stretch>
        </p:blipFill>
        <p:spPr bwMode="auto">
          <a:xfrm>
            <a:off x="1763713" y="404813"/>
            <a:ext cx="5943600" cy="5976937"/>
          </a:xfrm>
          <a:prstGeom prst="rect">
            <a:avLst/>
          </a:prstGeom>
          <a:noFill/>
          <a:ln w="9525">
            <a:noFill/>
            <a:miter lim="800000"/>
            <a:headEnd/>
            <a:tailEnd/>
          </a:ln>
        </p:spPr>
      </p:pic>
      <p:sp>
        <p:nvSpPr>
          <p:cNvPr id="55300" name="TextBox 4"/>
          <p:cNvSpPr txBox="1">
            <a:spLocks noChangeArrowheads="1"/>
          </p:cNvSpPr>
          <p:nvPr/>
        </p:nvSpPr>
        <p:spPr bwMode="auto">
          <a:xfrm>
            <a:off x="5429250" y="6357938"/>
            <a:ext cx="2357438" cy="369887"/>
          </a:xfrm>
          <a:prstGeom prst="rect">
            <a:avLst/>
          </a:prstGeom>
          <a:noFill/>
          <a:ln w="9525">
            <a:noFill/>
            <a:miter lim="800000"/>
            <a:headEnd/>
            <a:tailEnd/>
          </a:ln>
        </p:spPr>
        <p:txBody>
          <a:bodyPr>
            <a:spAutoFit/>
          </a:bodyPr>
          <a:lstStyle/>
          <a:p>
            <a:r>
              <a:rPr lang="en-GB">
                <a:solidFill>
                  <a:schemeClr val="bg1"/>
                </a:solidFill>
              </a:rPr>
              <a:t>David Mitchell Swan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55650" y="5495925"/>
            <a:ext cx="7772400" cy="1362075"/>
          </a:xfrm>
        </p:spPr>
        <p:txBody>
          <a:bodyPr/>
          <a:lstStyle/>
          <a:p>
            <a:pPr eaLnBrk="1" hangingPunct="1">
              <a:defRPr/>
            </a:pPr>
            <a:r>
              <a:rPr lang="en-GB" smtClean="0">
                <a:solidFill>
                  <a:srgbClr val="F9DA41"/>
                </a:solidFill>
                <a:effectLst>
                  <a:outerShdw blurRad="38100" dist="38100" dir="2700000" algn="tl">
                    <a:srgbClr val="000000"/>
                  </a:outerShdw>
                </a:effectLst>
                <a:latin typeface="Arial Rounded MT Bold" pitchFamily="34" charset="0"/>
              </a:rPr>
              <a:t>...the direction…</a:t>
            </a:r>
          </a:p>
        </p:txBody>
      </p:sp>
      <p:sp>
        <p:nvSpPr>
          <p:cNvPr id="54275" name="Rectangle 3"/>
          <p:cNvSpPr>
            <a:spLocks noGrp="1" noChangeArrowheads="1"/>
          </p:cNvSpPr>
          <p:nvPr>
            <p:ph type="body" idx="1"/>
          </p:nvPr>
        </p:nvSpPr>
        <p:spPr>
          <a:xfrm>
            <a:off x="395288" y="1500188"/>
            <a:ext cx="8748712" cy="2143125"/>
          </a:xfrm>
        </p:spPr>
        <p:txBody>
          <a:bodyPr/>
          <a:lstStyle/>
          <a:p>
            <a:pPr eaLnBrk="1" hangingPunct="1">
              <a:defRPr/>
            </a:pPr>
            <a:r>
              <a:rPr lang="en-GB" sz="2400" dirty="0" smtClean="0">
                <a:solidFill>
                  <a:srgbClr val="F9DA41"/>
                </a:solidFill>
                <a:effectLst>
                  <a:outerShdw blurRad="38100" dist="38100" dir="2700000" algn="tl">
                    <a:srgbClr val="000000"/>
                  </a:outerShdw>
                </a:effectLst>
                <a:latin typeface="Arial Rounded MT Bold" pitchFamily="34" charset="0"/>
              </a:rPr>
              <a:t>Encouraging exploration &amp; communication</a:t>
            </a:r>
          </a:p>
          <a:p>
            <a:pPr eaLnBrk="1" hangingPunct="1">
              <a:defRPr/>
            </a:pPr>
            <a:r>
              <a:rPr lang="en-GB" sz="2400" dirty="0" smtClean="0">
                <a:solidFill>
                  <a:srgbClr val="F9DA41"/>
                </a:solidFill>
                <a:effectLst>
                  <a:outerShdw blurRad="38100" dist="38100" dir="2700000" algn="tl">
                    <a:srgbClr val="000000"/>
                  </a:outerShdw>
                </a:effectLst>
                <a:latin typeface="Arial Rounded MT Bold" pitchFamily="34" charset="0"/>
              </a:rPr>
              <a:t>Bringing professionals on board</a:t>
            </a:r>
          </a:p>
          <a:p>
            <a:pPr eaLnBrk="1" hangingPunct="1">
              <a:defRPr/>
            </a:pPr>
            <a:r>
              <a:rPr lang="en-GB" sz="2400" dirty="0" smtClean="0">
                <a:solidFill>
                  <a:srgbClr val="F9DA41"/>
                </a:solidFill>
                <a:effectLst>
                  <a:outerShdw blurRad="38100" dist="38100" dir="2700000" algn="tl">
                    <a:srgbClr val="000000"/>
                  </a:outerShdw>
                </a:effectLst>
                <a:latin typeface="Arial Rounded MT Bold" pitchFamily="34" charset="0"/>
              </a:rPr>
              <a:t>Ownership </a:t>
            </a:r>
          </a:p>
          <a:p>
            <a:pPr eaLnBrk="1" hangingPunct="1">
              <a:defRPr/>
            </a:pPr>
            <a:r>
              <a:rPr lang="en-GB" sz="2400" dirty="0" smtClean="0">
                <a:solidFill>
                  <a:srgbClr val="F9DA41"/>
                </a:solidFill>
                <a:effectLst>
                  <a:outerShdw blurRad="38100" dist="38100" dir="2700000" algn="tl">
                    <a:srgbClr val="000000"/>
                  </a:outerShdw>
                </a:effectLst>
                <a:latin typeface="Arial Rounded MT Bold" pitchFamily="34" charset="0"/>
              </a:rPr>
              <a:t>Collaboration not participation</a:t>
            </a:r>
          </a:p>
        </p:txBody>
      </p:sp>
      <p:pic>
        <p:nvPicPr>
          <p:cNvPr id="57347" name="Picture 4"/>
          <p:cNvPicPr>
            <a:picLocks noChangeAspect="1" noChangeArrowheads="1"/>
          </p:cNvPicPr>
          <p:nvPr/>
        </p:nvPicPr>
        <p:blipFill>
          <a:blip r:embed="rId3"/>
          <a:srcRect t="22223" r="23357"/>
          <a:stretch>
            <a:fillRect/>
          </a:stretch>
        </p:blipFill>
        <p:spPr bwMode="auto">
          <a:xfrm>
            <a:off x="0" y="5445125"/>
            <a:ext cx="993775" cy="1412875"/>
          </a:xfrm>
          <a:prstGeom prst="rect">
            <a:avLst/>
          </a:prstGeom>
          <a:noFill/>
          <a:ln w="9525">
            <a:noFill/>
            <a:miter lim="800000"/>
            <a:headEnd/>
            <a:tailEnd/>
          </a:ln>
        </p:spPr>
      </p:pic>
      <p:grpSp>
        <p:nvGrpSpPr>
          <p:cNvPr id="57348" name="Group 7"/>
          <p:cNvGrpSpPr>
            <a:grpSpLocks/>
          </p:cNvGrpSpPr>
          <p:nvPr/>
        </p:nvGrpSpPr>
        <p:grpSpPr bwMode="auto">
          <a:xfrm>
            <a:off x="0" y="0"/>
            <a:ext cx="9144000" cy="1071563"/>
            <a:chOff x="0" y="0"/>
            <a:chExt cx="9144000" cy="1071546"/>
          </a:xfrm>
        </p:grpSpPr>
        <p:sp>
          <p:nvSpPr>
            <p:cNvPr id="9" name="Rectangle 8"/>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7352" name="Picture 9" descr="A4 letterhead.png"/>
            <p:cNvPicPr>
              <a:picLocks noChangeAspect="1"/>
            </p:cNvPicPr>
            <p:nvPr/>
          </p:nvPicPr>
          <p:blipFill>
            <a:blip r:embed="rId4"/>
            <a:srcRect l="40572" b="94569"/>
            <a:stretch>
              <a:fillRect/>
            </a:stretch>
          </p:blipFill>
          <p:spPr bwMode="auto">
            <a:xfrm>
              <a:off x="0" y="214290"/>
              <a:ext cx="9144000" cy="857256"/>
            </a:xfrm>
            <a:prstGeom prst="rect">
              <a:avLst/>
            </a:prstGeom>
            <a:noFill/>
            <a:ln w="9525">
              <a:noFill/>
              <a:miter lim="800000"/>
              <a:headEnd/>
              <a:tailEnd/>
            </a:ln>
          </p:spPr>
        </p:pic>
      </p:grpSp>
      <p:pic>
        <p:nvPicPr>
          <p:cNvPr id="57349" name="Picture 14" descr="http://t2.gstatic.com/images?q=tbn:ANd9GcSf4nTvMq4kcAgYPFhKXOPwgBDOMz9JQyocaAgxtBPBl9zR3LsO"/>
          <p:cNvPicPr>
            <a:picLocks noChangeAspect="1" noChangeArrowheads="1"/>
          </p:cNvPicPr>
          <p:nvPr/>
        </p:nvPicPr>
        <p:blipFill>
          <a:blip r:embed="rId5"/>
          <a:srcRect/>
          <a:stretch>
            <a:fillRect/>
          </a:stretch>
        </p:blipFill>
        <p:spPr bwMode="auto">
          <a:xfrm>
            <a:off x="5214938" y="3143250"/>
            <a:ext cx="3500437" cy="2100263"/>
          </a:xfrm>
          <a:prstGeom prst="rect">
            <a:avLst/>
          </a:prstGeom>
          <a:noFill/>
          <a:ln w="9525">
            <a:noFill/>
            <a:miter lim="800000"/>
            <a:headEnd/>
            <a:tailEnd/>
          </a:ln>
        </p:spPr>
      </p:pic>
      <p:sp>
        <p:nvSpPr>
          <p:cNvPr id="57350" name="TextBox 9"/>
          <p:cNvSpPr txBox="1">
            <a:spLocks noChangeArrowheads="1"/>
          </p:cNvSpPr>
          <p:nvPr/>
        </p:nvSpPr>
        <p:spPr bwMode="auto">
          <a:xfrm>
            <a:off x="7143750" y="5286375"/>
            <a:ext cx="1662113" cy="369888"/>
          </a:xfrm>
          <a:prstGeom prst="rect">
            <a:avLst/>
          </a:prstGeom>
          <a:noFill/>
          <a:ln w="9525">
            <a:noFill/>
            <a:miter lim="800000"/>
            <a:headEnd/>
            <a:tailEnd/>
          </a:ln>
        </p:spPr>
        <p:txBody>
          <a:bodyPr>
            <a:spAutoFit/>
          </a:bodyPr>
          <a:lstStyle/>
          <a:p>
            <a:r>
              <a:rPr lang="en-GB">
                <a:solidFill>
                  <a:schemeClr val="bg1"/>
                </a:solidFill>
              </a:rPr>
              <a:t>Visit Scotland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2771775" y="2349500"/>
            <a:ext cx="3529013" cy="366713"/>
          </a:xfrm>
          <a:prstGeom prst="rect">
            <a:avLst/>
          </a:prstGeom>
          <a:noFill/>
          <a:ln w="9525">
            <a:noFill/>
            <a:miter lim="800000"/>
            <a:headEnd/>
            <a:tailEnd/>
          </a:ln>
        </p:spPr>
        <p:txBody>
          <a:bodyPr>
            <a:spAutoFit/>
          </a:bodyPr>
          <a:lstStyle/>
          <a:p>
            <a:pPr>
              <a:spcBef>
                <a:spcPct val="50000"/>
              </a:spcBef>
            </a:pPr>
            <a:endParaRPr lang="en-US"/>
          </a:p>
        </p:txBody>
      </p:sp>
      <p:pic>
        <p:nvPicPr>
          <p:cNvPr id="59394" name="Picture 3"/>
          <p:cNvPicPr>
            <a:picLocks noChangeAspect="1" noChangeArrowheads="1"/>
          </p:cNvPicPr>
          <p:nvPr/>
        </p:nvPicPr>
        <p:blipFill>
          <a:blip r:embed="rId3"/>
          <a:srcRect t="22223"/>
          <a:stretch>
            <a:fillRect/>
          </a:stretch>
        </p:blipFill>
        <p:spPr bwMode="auto">
          <a:xfrm>
            <a:off x="0" y="0"/>
            <a:ext cx="6284913" cy="6858000"/>
          </a:xfrm>
          <a:prstGeom prst="rect">
            <a:avLst/>
          </a:prstGeom>
          <a:noFill/>
          <a:ln w="9525">
            <a:noFill/>
            <a:miter lim="800000"/>
            <a:headEnd/>
            <a:tailEnd/>
          </a:ln>
        </p:spPr>
      </p:pic>
      <p:sp>
        <p:nvSpPr>
          <p:cNvPr id="57348" name="Rectangle 4"/>
          <p:cNvSpPr>
            <a:spLocks noGrp="1" noChangeArrowheads="1"/>
          </p:cNvSpPr>
          <p:nvPr>
            <p:ph type="ctrTitle"/>
          </p:nvPr>
        </p:nvSpPr>
        <p:spPr>
          <a:xfrm>
            <a:off x="2195513" y="0"/>
            <a:ext cx="7772400" cy="1557338"/>
          </a:xfrm>
        </p:spPr>
        <p:txBody>
          <a:bodyPr/>
          <a:lstStyle/>
          <a:p>
            <a:pPr eaLnBrk="1" hangingPunct="1">
              <a:defRPr/>
            </a:pPr>
            <a:r>
              <a:rPr lang="en-GB" sz="7200" smtClean="0">
                <a:solidFill>
                  <a:srgbClr val="F9DA41"/>
                </a:solidFill>
                <a:effectLst>
                  <a:outerShdw blurRad="38100" dist="38100" dir="2700000" algn="tl">
                    <a:srgbClr val="000000"/>
                  </a:outerShdw>
                </a:effectLst>
                <a:latin typeface="Arial Rounded MT Bold" pitchFamily="34" charset="0"/>
              </a:rPr>
              <a:t>Pole to Pole</a:t>
            </a:r>
          </a:p>
        </p:txBody>
      </p:sp>
      <p:sp>
        <p:nvSpPr>
          <p:cNvPr id="59396" name="Text Box 5"/>
          <p:cNvSpPr txBox="1">
            <a:spLocks noChangeArrowheads="1"/>
          </p:cNvSpPr>
          <p:nvPr/>
        </p:nvSpPr>
        <p:spPr bwMode="auto">
          <a:xfrm>
            <a:off x="4643438" y="1989138"/>
            <a:ext cx="3168650" cy="366712"/>
          </a:xfrm>
          <a:prstGeom prst="rect">
            <a:avLst/>
          </a:prstGeom>
          <a:noFill/>
          <a:ln w="9525">
            <a:noFill/>
            <a:miter lim="800000"/>
            <a:headEnd/>
            <a:tailEnd/>
          </a:ln>
        </p:spPr>
        <p:txBody>
          <a:bodyPr>
            <a:spAutoFit/>
          </a:bodyPr>
          <a:lstStyle/>
          <a:p>
            <a:pPr>
              <a:spcBef>
                <a:spcPct val="50000"/>
              </a:spcBef>
            </a:pPr>
            <a:endParaRPr lang="en-US"/>
          </a:p>
        </p:txBody>
      </p:sp>
      <p:sp>
        <p:nvSpPr>
          <p:cNvPr id="57350" name="Text Box 6"/>
          <p:cNvSpPr txBox="1">
            <a:spLocks noChangeArrowheads="1"/>
          </p:cNvSpPr>
          <p:nvPr/>
        </p:nvSpPr>
        <p:spPr bwMode="auto">
          <a:xfrm>
            <a:off x="3419475" y="1341438"/>
            <a:ext cx="5580063" cy="457200"/>
          </a:xfrm>
          <a:prstGeom prst="rect">
            <a:avLst/>
          </a:prstGeom>
          <a:noFill/>
          <a:ln w="9525">
            <a:noFill/>
            <a:miter lim="800000"/>
            <a:headEnd/>
            <a:tailEnd/>
          </a:ln>
          <a:effectLst/>
        </p:spPr>
        <p:txBody>
          <a:bodyPr>
            <a:spAutoFit/>
          </a:bodyPr>
          <a:lstStyle/>
          <a:p>
            <a:pPr>
              <a:spcBef>
                <a:spcPct val="50000"/>
              </a:spcBef>
              <a:defRPr/>
            </a:pPr>
            <a:r>
              <a:rPr lang="en-GB" sz="2400">
                <a:solidFill>
                  <a:srgbClr val="F9DA41"/>
                </a:solidFill>
                <a:effectLst>
                  <a:outerShdw blurRad="38100" dist="38100" dir="2700000" algn="tl">
                    <a:srgbClr val="000000"/>
                  </a:outerShdw>
                </a:effectLst>
                <a:latin typeface="Arial Rounded MT Bold" pitchFamily="34" charset="0"/>
              </a:rPr>
              <a:t>A resource for exploration in Bipolar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6"/>
          <p:cNvGrpSpPr>
            <a:grpSpLocks/>
          </p:cNvGrpSpPr>
          <p:nvPr/>
        </p:nvGrpSpPr>
        <p:grpSpPr bwMode="auto">
          <a:xfrm>
            <a:off x="0" y="0"/>
            <a:ext cx="9144000" cy="1071563"/>
            <a:chOff x="0" y="0"/>
            <a:chExt cx="9144000" cy="1071546"/>
          </a:xfrm>
        </p:grpSpPr>
        <p:sp>
          <p:nvSpPr>
            <p:cNvPr id="8" name="Rectangle 7"/>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9" name="Picture 8" descr="A4 letterhead.png"/>
            <p:cNvPicPr>
              <a:picLocks noChangeAspect="1"/>
            </p:cNvPicPr>
            <p:nvPr/>
          </p:nvPicPr>
          <p:blipFill>
            <a:blip r:embed="rId3"/>
            <a:srcRect l="40572" b="94569"/>
            <a:stretch>
              <a:fillRect/>
            </a:stretch>
          </p:blipFill>
          <p:spPr bwMode="auto">
            <a:xfrm>
              <a:off x="0" y="214290"/>
              <a:ext cx="9144000" cy="857256"/>
            </a:xfrm>
            <a:prstGeom prst="rect">
              <a:avLst/>
            </a:prstGeom>
            <a:noFill/>
            <a:ln w="9525">
              <a:noFill/>
              <a:miter lim="800000"/>
              <a:headEnd/>
              <a:tailEnd/>
            </a:ln>
          </p:spPr>
        </p:pic>
      </p:grpSp>
      <p:sp>
        <p:nvSpPr>
          <p:cNvPr id="44034" name="Rectangle 2"/>
          <p:cNvSpPr>
            <a:spLocks noGrp="1" noChangeArrowheads="1"/>
          </p:cNvSpPr>
          <p:nvPr>
            <p:ph type="title"/>
          </p:nvPr>
        </p:nvSpPr>
        <p:spPr>
          <a:xfrm>
            <a:off x="1371600" y="5495925"/>
            <a:ext cx="7772400" cy="1362075"/>
          </a:xfrm>
        </p:spPr>
        <p:txBody>
          <a:bodyPr/>
          <a:lstStyle/>
          <a:p>
            <a:pPr eaLnBrk="1" hangingPunct="1">
              <a:defRPr/>
            </a:pPr>
            <a:r>
              <a:rPr lang="en-GB" cap="none" dirty="0" smtClean="0">
                <a:solidFill>
                  <a:srgbClr val="F9DA41"/>
                </a:solidFill>
                <a:effectLst>
                  <a:outerShdw blurRad="38100" dist="38100" dir="2700000" algn="tl">
                    <a:srgbClr val="000000"/>
                  </a:outerShdw>
                </a:effectLst>
                <a:latin typeface="Arial Rounded MT Bold" pitchFamily="34" charset="0"/>
              </a:rPr>
              <a:t>THE BEGINNING …</a:t>
            </a:r>
          </a:p>
        </p:txBody>
      </p:sp>
      <p:pic>
        <p:nvPicPr>
          <p:cNvPr id="18435" name="Picture 4"/>
          <p:cNvPicPr>
            <a:picLocks noChangeAspect="1" noChangeArrowheads="1"/>
          </p:cNvPicPr>
          <p:nvPr/>
        </p:nvPicPr>
        <p:blipFill>
          <a:blip r:embed="rId4"/>
          <a:srcRect t="22223" r="23357"/>
          <a:stretch>
            <a:fillRect/>
          </a:stretch>
        </p:blipFill>
        <p:spPr bwMode="auto">
          <a:xfrm>
            <a:off x="0" y="5445125"/>
            <a:ext cx="993775" cy="1412875"/>
          </a:xfrm>
          <a:prstGeom prst="rect">
            <a:avLst/>
          </a:prstGeom>
          <a:noFill/>
          <a:ln w="9525">
            <a:noFill/>
            <a:miter lim="800000"/>
            <a:headEnd/>
            <a:tailEnd/>
          </a:ln>
        </p:spPr>
      </p:pic>
      <p:pic>
        <p:nvPicPr>
          <p:cNvPr id="18436" name="Picture 11" descr="http://ichef.bbci.co.uk/arts/yourpaintings/images/paintings/bda/large/wmrii_bda_ldbda_7731_large.jpg"/>
          <p:cNvPicPr>
            <a:picLocks noChangeAspect="1" noChangeArrowheads="1"/>
          </p:cNvPicPr>
          <p:nvPr/>
        </p:nvPicPr>
        <p:blipFill>
          <a:blip r:embed="rId5"/>
          <a:srcRect/>
          <a:stretch>
            <a:fillRect/>
          </a:stretch>
        </p:blipFill>
        <p:spPr bwMode="auto">
          <a:xfrm>
            <a:off x="1928813" y="1571625"/>
            <a:ext cx="5334000" cy="3536950"/>
          </a:xfrm>
          <a:prstGeom prst="rect">
            <a:avLst/>
          </a:prstGeom>
          <a:noFill/>
          <a:ln w="9525">
            <a:noFill/>
            <a:miter lim="800000"/>
            <a:headEnd/>
            <a:tailEnd/>
          </a:ln>
        </p:spPr>
      </p:pic>
      <p:sp>
        <p:nvSpPr>
          <p:cNvPr id="18437" name="TextBox 8"/>
          <p:cNvSpPr txBox="1">
            <a:spLocks noChangeArrowheads="1"/>
          </p:cNvSpPr>
          <p:nvPr/>
        </p:nvSpPr>
        <p:spPr bwMode="auto">
          <a:xfrm>
            <a:off x="5143500" y="5143500"/>
            <a:ext cx="2143125" cy="369888"/>
          </a:xfrm>
          <a:prstGeom prst="rect">
            <a:avLst/>
          </a:prstGeom>
          <a:noFill/>
          <a:ln w="9525">
            <a:noFill/>
            <a:miter lim="800000"/>
            <a:headEnd/>
            <a:tailEnd/>
          </a:ln>
        </p:spPr>
        <p:txBody>
          <a:bodyPr>
            <a:spAutoFit/>
          </a:bodyPr>
          <a:lstStyle/>
          <a:p>
            <a:r>
              <a:rPr lang="en-GB">
                <a:solidFill>
                  <a:schemeClr val="bg1"/>
                </a:solidFill>
              </a:rPr>
              <a:t>Torquil J. MacLeod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71600" y="5495925"/>
            <a:ext cx="7772400" cy="1362075"/>
          </a:xfrm>
        </p:spPr>
        <p:txBody>
          <a:bodyPr/>
          <a:lstStyle/>
          <a:p>
            <a:pPr eaLnBrk="1" hangingPunct="1">
              <a:defRPr/>
            </a:pPr>
            <a:r>
              <a:rPr lang="en-GB" dirty="0" smtClean="0">
                <a:solidFill>
                  <a:srgbClr val="F9DA41"/>
                </a:solidFill>
                <a:effectLst>
                  <a:outerShdw blurRad="38100" dist="38100" dir="2700000" algn="tl">
                    <a:srgbClr val="000000"/>
                  </a:outerShdw>
                </a:effectLst>
                <a:latin typeface="Arial Rounded MT Bold" pitchFamily="34" charset="0"/>
              </a:rPr>
              <a:t>…the Journey …</a:t>
            </a:r>
          </a:p>
        </p:txBody>
      </p:sp>
      <p:sp>
        <p:nvSpPr>
          <p:cNvPr id="55299" name="Rectangle 3"/>
          <p:cNvSpPr>
            <a:spLocks noGrp="1" noChangeArrowheads="1"/>
          </p:cNvSpPr>
          <p:nvPr>
            <p:ph type="body" idx="1"/>
          </p:nvPr>
        </p:nvSpPr>
        <p:spPr/>
        <p:txBody>
          <a:bodyPr/>
          <a:lstStyle/>
          <a:p>
            <a:pPr eaLnBrk="1" hangingPunct="1">
              <a:defRPr/>
            </a:pPr>
            <a:endParaRPr lang="en-GB" smtClean="0">
              <a:solidFill>
                <a:srgbClr val="F9DA41"/>
              </a:solidFill>
              <a:effectLst>
                <a:outerShdw blurRad="38100" dist="38100" dir="2700000" algn="tl">
                  <a:srgbClr val="000000"/>
                </a:outerShdw>
              </a:effectLst>
              <a:latin typeface="Arial Rounded MT Bold" pitchFamily="34" charset="0"/>
            </a:endParaRPr>
          </a:p>
          <a:p>
            <a:pPr eaLnBrk="1" hangingPunct="1">
              <a:defRPr/>
            </a:pPr>
            <a:endParaRPr lang="en-GB" smtClean="0">
              <a:solidFill>
                <a:srgbClr val="F9DA41"/>
              </a:solidFill>
              <a:effectLst>
                <a:outerShdw blurRad="38100" dist="38100" dir="2700000" algn="tl">
                  <a:srgbClr val="000000"/>
                </a:outerShdw>
              </a:effectLst>
              <a:latin typeface="Arial Rounded MT Bold" pitchFamily="34" charset="0"/>
            </a:endParaRPr>
          </a:p>
          <a:p>
            <a:pPr eaLnBrk="1" hangingPunct="1">
              <a:defRPr/>
            </a:pPr>
            <a:endParaRPr lang="en-GB" smtClean="0">
              <a:solidFill>
                <a:srgbClr val="F9DA41"/>
              </a:solidFill>
              <a:effectLst>
                <a:outerShdw blurRad="38100" dist="38100" dir="2700000" algn="tl">
                  <a:srgbClr val="000000"/>
                </a:outerShdw>
              </a:effectLst>
              <a:latin typeface="Arial Rounded MT Bold" pitchFamily="34" charset="0"/>
            </a:endParaRPr>
          </a:p>
        </p:txBody>
      </p:sp>
      <p:pic>
        <p:nvPicPr>
          <p:cNvPr id="20483" name="Picture 4"/>
          <p:cNvPicPr>
            <a:picLocks noChangeAspect="1" noChangeArrowheads="1"/>
          </p:cNvPicPr>
          <p:nvPr/>
        </p:nvPicPr>
        <p:blipFill>
          <a:blip r:embed="rId3"/>
          <a:srcRect t="22223" r="23357"/>
          <a:stretch>
            <a:fillRect/>
          </a:stretch>
        </p:blipFill>
        <p:spPr bwMode="auto">
          <a:xfrm>
            <a:off x="0" y="5445125"/>
            <a:ext cx="993775" cy="1412875"/>
          </a:xfrm>
          <a:prstGeom prst="rect">
            <a:avLst/>
          </a:prstGeom>
          <a:noFill/>
          <a:ln w="9525">
            <a:noFill/>
            <a:miter lim="800000"/>
            <a:headEnd/>
            <a:tailEnd/>
          </a:ln>
        </p:spPr>
      </p:pic>
      <p:grpSp>
        <p:nvGrpSpPr>
          <p:cNvPr id="20484" name="Group 6"/>
          <p:cNvGrpSpPr>
            <a:grpSpLocks/>
          </p:cNvGrpSpPr>
          <p:nvPr/>
        </p:nvGrpSpPr>
        <p:grpSpPr bwMode="auto">
          <a:xfrm>
            <a:off x="0" y="0"/>
            <a:ext cx="9144000" cy="1071563"/>
            <a:chOff x="0" y="0"/>
            <a:chExt cx="9144000" cy="1071546"/>
          </a:xfrm>
        </p:grpSpPr>
        <p:sp>
          <p:nvSpPr>
            <p:cNvPr id="8" name="Rectangle 7"/>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87" name="Picture 8" descr="A4 letterhead.png"/>
            <p:cNvPicPr>
              <a:picLocks noChangeAspect="1"/>
            </p:cNvPicPr>
            <p:nvPr/>
          </p:nvPicPr>
          <p:blipFill>
            <a:blip r:embed="rId4"/>
            <a:srcRect l="40572" b="94569"/>
            <a:stretch>
              <a:fillRect/>
            </a:stretch>
          </p:blipFill>
          <p:spPr bwMode="auto">
            <a:xfrm>
              <a:off x="0" y="214290"/>
              <a:ext cx="9144000" cy="857256"/>
            </a:xfrm>
            <a:prstGeom prst="rect">
              <a:avLst/>
            </a:prstGeom>
            <a:noFill/>
            <a:ln w="9525">
              <a:noFill/>
              <a:miter lim="800000"/>
              <a:headEnd/>
              <a:tailEnd/>
            </a:ln>
          </p:spPr>
        </p:pic>
      </p:grpSp>
      <p:pic>
        <p:nvPicPr>
          <p:cNvPr id="20485" name="Picture 16" descr="http://northcraig-cottage.co.uk/b&amp;b-images/forth-rail-bridge-and-anchor640.jpg"/>
          <p:cNvPicPr>
            <a:picLocks noChangeAspect="1" noChangeArrowheads="1"/>
          </p:cNvPicPr>
          <p:nvPr/>
        </p:nvPicPr>
        <p:blipFill>
          <a:blip r:embed="rId5"/>
          <a:srcRect/>
          <a:stretch>
            <a:fillRect/>
          </a:stretch>
        </p:blipFill>
        <p:spPr bwMode="auto">
          <a:xfrm>
            <a:off x="2214563" y="1357313"/>
            <a:ext cx="4929187" cy="411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a:srcRect t="22223" r="23357"/>
          <a:stretch>
            <a:fillRect/>
          </a:stretch>
        </p:blipFill>
        <p:spPr bwMode="auto">
          <a:xfrm>
            <a:off x="0" y="5445125"/>
            <a:ext cx="993775" cy="1412875"/>
          </a:xfrm>
          <a:prstGeom prst="rect">
            <a:avLst/>
          </a:prstGeom>
          <a:noFill/>
          <a:ln w="9525">
            <a:noFill/>
            <a:miter lim="800000"/>
            <a:headEnd/>
            <a:tailEnd/>
          </a:ln>
        </p:spPr>
      </p:pic>
      <p:grpSp>
        <p:nvGrpSpPr>
          <p:cNvPr id="22530" name="Group 6"/>
          <p:cNvGrpSpPr>
            <a:grpSpLocks/>
          </p:cNvGrpSpPr>
          <p:nvPr/>
        </p:nvGrpSpPr>
        <p:grpSpPr bwMode="auto">
          <a:xfrm>
            <a:off x="0" y="0"/>
            <a:ext cx="9144000" cy="1071563"/>
            <a:chOff x="0" y="0"/>
            <a:chExt cx="9144000" cy="1071546"/>
          </a:xfrm>
        </p:grpSpPr>
        <p:sp>
          <p:nvSpPr>
            <p:cNvPr id="8" name="Rectangle 7"/>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33" name="Picture 8" descr="A4 letterhead.png"/>
            <p:cNvPicPr>
              <a:picLocks noChangeAspect="1"/>
            </p:cNvPicPr>
            <p:nvPr/>
          </p:nvPicPr>
          <p:blipFill>
            <a:blip r:embed="rId3"/>
            <a:srcRect l="40572" b="94569"/>
            <a:stretch>
              <a:fillRect/>
            </a:stretch>
          </p:blipFill>
          <p:spPr bwMode="auto">
            <a:xfrm>
              <a:off x="0" y="214290"/>
              <a:ext cx="9144000" cy="857256"/>
            </a:xfrm>
            <a:prstGeom prst="rect">
              <a:avLst/>
            </a:prstGeom>
            <a:noFill/>
            <a:ln w="9525">
              <a:noFill/>
              <a:miter lim="800000"/>
              <a:headEnd/>
              <a:tailEnd/>
            </a:ln>
          </p:spPr>
        </p:pic>
      </p:grpSp>
      <p:sp>
        <p:nvSpPr>
          <p:cNvPr id="10" name="Title 9"/>
          <p:cNvSpPr>
            <a:spLocks noGrp="1"/>
          </p:cNvSpPr>
          <p:nvPr>
            <p:ph type="title"/>
          </p:nvPr>
        </p:nvSpPr>
        <p:spPr>
          <a:xfrm>
            <a:off x="1547813" y="1844675"/>
            <a:ext cx="6154737" cy="3276600"/>
          </a:xfrm>
        </p:spPr>
        <p:txBody>
          <a:bodyPr/>
          <a:lstStyle/>
          <a:p>
            <a:pPr algn="ctr" eaLnBrk="1" hangingPunct="1">
              <a:defRPr/>
            </a:pPr>
            <a:r>
              <a:rPr lang="en-GB" sz="6000" cap="none" dirty="0" smtClean="0">
                <a:solidFill>
                  <a:srgbClr val="E9C307"/>
                </a:solidFill>
                <a:effectLst>
                  <a:outerShdw blurRad="38100" dist="38100" dir="2700000" algn="tl">
                    <a:srgbClr val="000000"/>
                  </a:outerShdw>
                </a:effectLst>
              </a:rPr>
              <a:t>Exploration </a:t>
            </a:r>
            <a:br>
              <a:rPr lang="en-GB" sz="6000" cap="none" dirty="0" smtClean="0">
                <a:solidFill>
                  <a:srgbClr val="E9C307"/>
                </a:solidFill>
                <a:effectLst>
                  <a:outerShdw blurRad="38100" dist="38100" dir="2700000" algn="tl">
                    <a:srgbClr val="000000"/>
                  </a:outerShdw>
                </a:effectLst>
              </a:rPr>
            </a:br>
            <a:r>
              <a:rPr lang="en-GB" sz="6000" cap="none" dirty="0" smtClean="0">
                <a:solidFill>
                  <a:srgbClr val="E9C307"/>
                </a:solidFill>
                <a:effectLst>
                  <a:outerShdw blurRad="38100" dist="38100" dir="2700000" algn="tl">
                    <a:srgbClr val="000000"/>
                  </a:outerShdw>
                </a:effectLst>
              </a:rPr>
              <a:t>&amp; Communication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p:cNvPicPr>
            <a:picLocks noChangeAspect="1" noChangeArrowheads="1"/>
          </p:cNvPicPr>
          <p:nvPr/>
        </p:nvPicPr>
        <p:blipFill>
          <a:blip r:embed="rId2"/>
          <a:srcRect/>
          <a:stretch>
            <a:fillRect/>
          </a:stretch>
        </p:blipFill>
        <p:spPr bwMode="auto">
          <a:xfrm>
            <a:off x="0" y="188913"/>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8"/>
          <p:cNvGrpSpPr>
            <a:grpSpLocks/>
          </p:cNvGrpSpPr>
          <p:nvPr/>
        </p:nvGrpSpPr>
        <p:grpSpPr bwMode="auto">
          <a:xfrm>
            <a:off x="1071563" y="1357313"/>
            <a:ext cx="7572375" cy="5072062"/>
            <a:chOff x="0" y="0"/>
            <a:chExt cx="9144000" cy="6461125"/>
          </a:xfrm>
        </p:grpSpPr>
        <p:pic>
          <p:nvPicPr>
            <p:cNvPr id="24582" name="Picture 7"/>
            <p:cNvPicPr>
              <a:picLocks noChangeAspect="1" noChangeArrowheads="1"/>
            </p:cNvPicPr>
            <p:nvPr/>
          </p:nvPicPr>
          <p:blipFill>
            <a:blip r:embed="rId3"/>
            <a:srcRect/>
            <a:stretch>
              <a:fillRect/>
            </a:stretch>
          </p:blipFill>
          <p:spPr bwMode="auto">
            <a:xfrm>
              <a:off x="0" y="0"/>
              <a:ext cx="9144000" cy="6461125"/>
            </a:xfrm>
            <a:prstGeom prst="rect">
              <a:avLst/>
            </a:prstGeom>
            <a:noFill/>
            <a:ln w="63500" algn="ctr">
              <a:noFill/>
              <a:miter lim="800000"/>
              <a:headEnd/>
              <a:tailEnd/>
            </a:ln>
          </p:spPr>
        </p:pic>
        <p:sp>
          <p:nvSpPr>
            <p:cNvPr id="24583" name="Text Box 3"/>
            <p:cNvSpPr txBox="1">
              <a:spLocks noChangeArrowheads="1"/>
            </p:cNvSpPr>
            <p:nvPr/>
          </p:nvSpPr>
          <p:spPr bwMode="auto">
            <a:xfrm>
              <a:off x="611187" y="2133600"/>
              <a:ext cx="2160588" cy="634252"/>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200"/>
                <a:t>Safety</a:t>
              </a:r>
            </a:p>
          </p:txBody>
        </p:sp>
        <p:sp>
          <p:nvSpPr>
            <p:cNvPr id="24584" name="Text Box 4"/>
            <p:cNvSpPr txBox="1">
              <a:spLocks noChangeArrowheads="1"/>
            </p:cNvSpPr>
            <p:nvPr/>
          </p:nvSpPr>
          <p:spPr bwMode="auto">
            <a:xfrm>
              <a:off x="3419475" y="2133600"/>
              <a:ext cx="2305050" cy="634252"/>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200"/>
                <a:t>Connection</a:t>
              </a:r>
            </a:p>
          </p:txBody>
        </p:sp>
        <p:sp>
          <p:nvSpPr>
            <p:cNvPr id="24585" name="Text Box 5"/>
            <p:cNvSpPr txBox="1">
              <a:spLocks noChangeArrowheads="1"/>
            </p:cNvSpPr>
            <p:nvPr/>
          </p:nvSpPr>
          <p:spPr bwMode="auto">
            <a:xfrm>
              <a:off x="6372225" y="2133600"/>
              <a:ext cx="2160588" cy="634252"/>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GB" sz="2200"/>
                <a:t>Drive</a:t>
              </a:r>
            </a:p>
          </p:txBody>
        </p:sp>
      </p:grpSp>
      <p:pic>
        <p:nvPicPr>
          <p:cNvPr id="24578" name="Picture 8"/>
          <p:cNvPicPr>
            <a:picLocks noChangeAspect="1" noChangeArrowheads="1"/>
          </p:cNvPicPr>
          <p:nvPr/>
        </p:nvPicPr>
        <p:blipFill>
          <a:blip r:embed="rId4"/>
          <a:srcRect t="22223" r="23357"/>
          <a:stretch>
            <a:fillRect/>
          </a:stretch>
        </p:blipFill>
        <p:spPr bwMode="auto">
          <a:xfrm>
            <a:off x="0" y="5445125"/>
            <a:ext cx="993775" cy="1412875"/>
          </a:xfrm>
          <a:prstGeom prst="rect">
            <a:avLst/>
          </a:prstGeom>
          <a:noFill/>
          <a:ln w="9525">
            <a:noFill/>
            <a:miter lim="800000"/>
            <a:headEnd/>
            <a:tailEnd/>
          </a:ln>
        </p:spPr>
      </p:pic>
      <p:grpSp>
        <p:nvGrpSpPr>
          <p:cNvPr id="24579" name="Group 9"/>
          <p:cNvGrpSpPr>
            <a:grpSpLocks/>
          </p:cNvGrpSpPr>
          <p:nvPr/>
        </p:nvGrpSpPr>
        <p:grpSpPr bwMode="auto">
          <a:xfrm>
            <a:off x="0" y="0"/>
            <a:ext cx="9144000" cy="1071563"/>
            <a:chOff x="0" y="0"/>
            <a:chExt cx="9144000" cy="1071546"/>
          </a:xfrm>
        </p:grpSpPr>
        <p:sp>
          <p:nvSpPr>
            <p:cNvPr id="11" name="Rectangle 10"/>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1" name="Picture 11" descr="A4 letterhead.png"/>
            <p:cNvPicPr>
              <a:picLocks noChangeAspect="1"/>
            </p:cNvPicPr>
            <p:nvPr/>
          </p:nvPicPr>
          <p:blipFill>
            <a:blip r:embed="rId5"/>
            <a:srcRect l="40572" b="94569"/>
            <a:stretch>
              <a:fillRect/>
            </a:stretch>
          </p:blipFill>
          <p:spPr bwMode="auto">
            <a:xfrm>
              <a:off x="0" y="214290"/>
              <a:ext cx="9144000" cy="8572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5C9A"/>
        </a:solidFill>
        <a:effectLst/>
      </p:bgPr>
    </p:bg>
    <p:spTree>
      <p:nvGrpSpPr>
        <p:cNvPr id="1" name=""/>
        <p:cNvGrpSpPr/>
        <p:nvPr/>
      </p:nvGrpSpPr>
      <p:grpSpPr>
        <a:xfrm>
          <a:off x="0" y="0"/>
          <a:ext cx="0" cy="0"/>
          <a:chOff x="0" y="0"/>
          <a:chExt cx="0" cy="0"/>
        </a:xfrm>
      </p:grpSpPr>
      <p:pic>
        <p:nvPicPr>
          <p:cNvPr id="26626" name="Picture 3"/>
          <p:cNvPicPr>
            <a:picLocks noGrp="1" noChangeAspect="1" noChangeArrowheads="1"/>
          </p:cNvPicPr>
          <p:nvPr>
            <p:ph idx="1"/>
          </p:nvPr>
        </p:nvPicPr>
        <p:blipFill>
          <a:blip r:embed="rId4"/>
          <a:srcRect/>
          <a:stretch>
            <a:fillRect/>
          </a:stretch>
        </p:blipFill>
        <p:spPr>
          <a:xfrm>
            <a:off x="1365250" y="1600200"/>
            <a:ext cx="6413500" cy="4525963"/>
          </a:xfrm>
        </p:spPr>
      </p:pic>
      <p:pic>
        <p:nvPicPr>
          <p:cNvPr id="26627" name="Picture 16"/>
          <p:cNvPicPr>
            <a:picLocks noChangeAspect="1" noChangeArrowheads="1"/>
          </p:cNvPicPr>
          <p:nvPr/>
        </p:nvPicPr>
        <p:blipFill>
          <a:blip r:embed="rId5"/>
          <a:srcRect t="22223" r="23357"/>
          <a:stretch>
            <a:fillRect/>
          </a:stretch>
        </p:blipFill>
        <p:spPr bwMode="auto">
          <a:xfrm>
            <a:off x="0" y="5445125"/>
            <a:ext cx="993775" cy="1412875"/>
          </a:xfrm>
          <a:prstGeom prst="rect">
            <a:avLst/>
          </a:prstGeom>
          <a:noFill/>
          <a:ln w="9525">
            <a:noFill/>
            <a:miter lim="800000"/>
            <a:headEnd/>
            <a:tailEnd/>
          </a:ln>
        </p:spPr>
      </p:pic>
      <p:grpSp>
        <p:nvGrpSpPr>
          <p:cNvPr id="26628" name="Group 5"/>
          <p:cNvGrpSpPr>
            <a:grpSpLocks/>
          </p:cNvGrpSpPr>
          <p:nvPr/>
        </p:nvGrpSpPr>
        <p:grpSpPr bwMode="auto">
          <a:xfrm>
            <a:off x="0" y="0"/>
            <a:ext cx="9144000" cy="1071563"/>
            <a:chOff x="0" y="0"/>
            <a:chExt cx="9144000" cy="1071546"/>
          </a:xfrm>
        </p:grpSpPr>
        <p:sp>
          <p:nvSpPr>
            <p:cNvPr id="7" name="Rectangle 6"/>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6630" name="Picture 7" descr="A4 letterhead.png"/>
            <p:cNvPicPr>
              <a:picLocks noChangeAspect="1"/>
            </p:cNvPicPr>
            <p:nvPr/>
          </p:nvPicPr>
          <p:blipFill>
            <a:blip r:embed="rId6"/>
            <a:srcRect l="40572" b="94569"/>
            <a:stretch>
              <a:fillRect/>
            </a:stretch>
          </p:blipFill>
          <p:spPr bwMode="auto">
            <a:xfrm>
              <a:off x="0" y="214290"/>
              <a:ext cx="9144000" cy="857256"/>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p:cNvPicPr>
            <a:picLocks noChangeAspect="1" noChangeArrowheads="1"/>
          </p:cNvPicPr>
          <p:nvPr/>
        </p:nvPicPr>
        <p:blipFill>
          <a:blip r:embed="rId3"/>
          <a:srcRect/>
          <a:stretch>
            <a:fillRect/>
          </a:stretch>
        </p:blipFill>
        <p:spPr bwMode="auto">
          <a:xfrm>
            <a:off x="1928813" y="1241425"/>
            <a:ext cx="3671887" cy="2593975"/>
          </a:xfrm>
          <a:prstGeom prst="rect">
            <a:avLst/>
          </a:prstGeom>
          <a:noFill/>
          <a:ln w="12700" algn="ctr">
            <a:solidFill>
              <a:schemeClr val="bg1"/>
            </a:solidFill>
            <a:miter lim="800000"/>
            <a:headEnd/>
            <a:tailEnd/>
          </a:ln>
        </p:spPr>
      </p:pic>
      <p:pic>
        <p:nvPicPr>
          <p:cNvPr id="28674" name="Picture 13"/>
          <p:cNvPicPr>
            <a:picLocks noChangeAspect="1" noChangeArrowheads="1"/>
          </p:cNvPicPr>
          <p:nvPr/>
        </p:nvPicPr>
        <p:blipFill>
          <a:blip r:embed="rId4"/>
          <a:srcRect/>
          <a:stretch>
            <a:fillRect/>
          </a:stretch>
        </p:blipFill>
        <p:spPr bwMode="auto">
          <a:xfrm>
            <a:off x="3224213" y="3976688"/>
            <a:ext cx="3600450" cy="2540000"/>
          </a:xfrm>
          <a:prstGeom prst="rect">
            <a:avLst/>
          </a:prstGeom>
          <a:noFill/>
          <a:ln w="12700" algn="ctr">
            <a:solidFill>
              <a:schemeClr val="bg1"/>
            </a:solidFill>
            <a:miter lim="800000"/>
            <a:headEnd/>
            <a:tailEnd/>
          </a:ln>
        </p:spPr>
      </p:pic>
      <p:pic>
        <p:nvPicPr>
          <p:cNvPr id="28675" name="Picture 2"/>
          <p:cNvPicPr>
            <a:picLocks noChangeAspect="1" noChangeArrowheads="1"/>
          </p:cNvPicPr>
          <p:nvPr/>
        </p:nvPicPr>
        <p:blipFill>
          <a:blip r:embed="rId5"/>
          <a:srcRect/>
          <a:stretch>
            <a:fillRect/>
          </a:stretch>
        </p:blipFill>
        <p:spPr bwMode="auto">
          <a:xfrm>
            <a:off x="428625" y="1214438"/>
            <a:ext cx="1341438" cy="1871662"/>
          </a:xfrm>
          <a:prstGeom prst="rect">
            <a:avLst/>
          </a:prstGeom>
          <a:noFill/>
          <a:ln w="9525">
            <a:solidFill>
              <a:schemeClr val="bg1"/>
            </a:solidFill>
            <a:miter lim="800000"/>
            <a:headEnd/>
            <a:tailEnd/>
          </a:ln>
        </p:spPr>
      </p:pic>
      <p:pic>
        <p:nvPicPr>
          <p:cNvPr id="28676" name="Picture 6" descr="6955190E"/>
          <p:cNvPicPr>
            <a:picLocks noChangeAspect="1" noChangeArrowheads="1"/>
          </p:cNvPicPr>
          <p:nvPr/>
        </p:nvPicPr>
        <p:blipFill>
          <a:blip r:embed="rId6"/>
          <a:srcRect/>
          <a:stretch>
            <a:fillRect/>
          </a:stretch>
        </p:blipFill>
        <p:spPr bwMode="auto">
          <a:xfrm>
            <a:off x="5929313" y="2286000"/>
            <a:ext cx="1368425" cy="1368425"/>
          </a:xfrm>
          <a:prstGeom prst="rect">
            <a:avLst/>
          </a:prstGeom>
          <a:noFill/>
          <a:ln w="9525">
            <a:noFill/>
            <a:miter lim="800000"/>
            <a:headEnd/>
            <a:tailEnd/>
          </a:ln>
        </p:spPr>
      </p:pic>
      <p:pic>
        <p:nvPicPr>
          <p:cNvPr id="28677" name="Picture 11"/>
          <p:cNvPicPr>
            <a:picLocks noChangeAspect="1" noChangeArrowheads="1"/>
          </p:cNvPicPr>
          <p:nvPr/>
        </p:nvPicPr>
        <p:blipFill>
          <a:blip r:embed="rId7"/>
          <a:srcRect/>
          <a:stretch>
            <a:fillRect/>
          </a:stretch>
        </p:blipFill>
        <p:spPr bwMode="auto">
          <a:xfrm>
            <a:off x="6897688" y="4265613"/>
            <a:ext cx="1885950" cy="2592387"/>
          </a:xfrm>
          <a:prstGeom prst="rect">
            <a:avLst/>
          </a:prstGeom>
          <a:noFill/>
          <a:ln w="9525" algn="ctr">
            <a:solidFill>
              <a:schemeClr val="bg1"/>
            </a:solidFill>
            <a:miter lim="800000"/>
            <a:headEnd/>
            <a:tailEnd/>
          </a:ln>
        </p:spPr>
      </p:pic>
      <p:pic>
        <p:nvPicPr>
          <p:cNvPr id="28678" name="Picture 15"/>
          <p:cNvPicPr>
            <a:picLocks noChangeAspect="1" noChangeArrowheads="1"/>
          </p:cNvPicPr>
          <p:nvPr/>
        </p:nvPicPr>
        <p:blipFill>
          <a:blip r:embed="rId8"/>
          <a:srcRect t="22223" r="23357"/>
          <a:stretch>
            <a:fillRect/>
          </a:stretch>
        </p:blipFill>
        <p:spPr bwMode="auto">
          <a:xfrm>
            <a:off x="0" y="5445125"/>
            <a:ext cx="993775" cy="1412875"/>
          </a:xfrm>
          <a:prstGeom prst="rect">
            <a:avLst/>
          </a:prstGeom>
          <a:noFill/>
          <a:ln w="9525">
            <a:noFill/>
            <a:miter lim="800000"/>
            <a:headEnd/>
            <a:tailEnd/>
          </a:ln>
        </p:spPr>
      </p:pic>
      <p:grpSp>
        <p:nvGrpSpPr>
          <p:cNvPr id="28679" name="Group 9"/>
          <p:cNvGrpSpPr>
            <a:grpSpLocks/>
          </p:cNvGrpSpPr>
          <p:nvPr/>
        </p:nvGrpSpPr>
        <p:grpSpPr bwMode="auto">
          <a:xfrm>
            <a:off x="0" y="0"/>
            <a:ext cx="9144000" cy="1071563"/>
            <a:chOff x="0" y="0"/>
            <a:chExt cx="9144000" cy="1071546"/>
          </a:xfrm>
        </p:grpSpPr>
        <p:sp>
          <p:nvSpPr>
            <p:cNvPr id="11" name="Rectangle 10"/>
            <p:cNvSpPr/>
            <p:nvPr/>
          </p:nvSpPr>
          <p:spPr>
            <a:xfrm>
              <a:off x="0" y="0"/>
              <a:ext cx="9144000" cy="500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8681" name="Picture 11" descr="A4 letterhead.png"/>
            <p:cNvPicPr>
              <a:picLocks noChangeAspect="1"/>
            </p:cNvPicPr>
            <p:nvPr/>
          </p:nvPicPr>
          <p:blipFill>
            <a:blip r:embed="rId9"/>
            <a:srcRect l="40572" b="94569"/>
            <a:stretch>
              <a:fillRect/>
            </a:stretch>
          </p:blipFill>
          <p:spPr bwMode="auto">
            <a:xfrm>
              <a:off x="0" y="214290"/>
              <a:ext cx="9144000" cy="8572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989</TotalTime>
  <Words>1415</Words>
  <Application>Microsoft Office PowerPoint</Application>
  <PresentationFormat>On-screen Show (4:3)</PresentationFormat>
  <Paragraphs>176</Paragraphs>
  <Slides>26</Slides>
  <Notes>20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26</vt:i4>
      </vt:variant>
    </vt:vector>
  </HeadingPairs>
  <TitlesOfParts>
    <vt:vector size="34" baseType="lpstr">
      <vt:lpstr>Arial</vt:lpstr>
      <vt:lpstr>Arial Rounded MT Bold</vt:lpstr>
      <vt:lpstr>Lucida Handwriting</vt:lpstr>
      <vt:lpstr>Bradley Hand ITC</vt:lpstr>
      <vt:lpstr>Tahoma</vt:lpstr>
      <vt:lpstr>Constantia</vt:lpstr>
      <vt:lpstr>Calibri</vt:lpstr>
      <vt:lpstr>Default Design</vt:lpstr>
      <vt:lpstr>Pole to Pole</vt:lpstr>
      <vt:lpstr>Slide 2</vt:lpstr>
      <vt:lpstr>THE BEGINNING …</vt:lpstr>
      <vt:lpstr>…THE JOURNEY …</vt:lpstr>
      <vt:lpstr>Exploration  &amp; Communication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...THE DIRECTION…</vt:lpstr>
      <vt:lpstr>Pole to Pole</vt:lpstr>
    </vt:vector>
  </TitlesOfParts>
  <Company>NHS FIFE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Pole to Pole</dc:title>
  <dc:creator>waltonla</dc:creator>
  <cp:lastModifiedBy>gordon mitchell</cp:lastModifiedBy>
  <cp:revision>21</cp:revision>
  <dcterms:created xsi:type="dcterms:W3CDTF">2012-04-27T13:18:35Z</dcterms:created>
  <dcterms:modified xsi:type="dcterms:W3CDTF">2013-07-25T08:37:58Z</dcterms:modified>
</cp:coreProperties>
</file>